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8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767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921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73540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12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930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761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12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9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5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2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54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04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103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315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47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104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399A896-B87A-4812-AFE4-EB2EA64A582A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F9285-0974-4C2C-B50D-05D8A5717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4314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ADF82-935E-5532-761A-1C805D4065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4834" y="703521"/>
            <a:ext cx="9722152" cy="3329581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Abdul Hamid al Ghazali </a:t>
            </a:r>
          </a:p>
        </p:txBody>
      </p:sp>
    </p:spTree>
    <p:extLst>
      <p:ext uri="{BB962C8B-B14F-4D97-AF65-F5344CB8AC3E}">
        <p14:creationId xmlns:p14="http://schemas.microsoft.com/office/powerpoint/2010/main" val="93483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26813-8345-C82A-E154-97892BCDA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870" y="31449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al-Ghazali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EEF7EC4-BF4C-8D48-3463-59C931596EE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5871" y="1336892"/>
            <a:ext cx="11886130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Abu Hamid al-Ghazali (1058–1111) was a great Islamic philosopher, theologian.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was born in Tus, Persia, and gained fame for religious scholarship.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Al-Ghazali studied law, philosophy, and Sufism, becoming a versatile Islamic thinker.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wrote influential works combining Islamic theology with spiritual and ethical ideas.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thoughts bridged rational philosophy and deep spirituality in Islamic intellectual tradition.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Al-Ghazali is considered one of the most important scholars in Islamic history.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works continue to influence Muslim thought, philosophy, and education worldwide.</a:t>
            </a:r>
          </a:p>
        </p:txBody>
      </p:sp>
    </p:spTree>
    <p:extLst>
      <p:ext uri="{BB962C8B-B14F-4D97-AF65-F5344CB8AC3E}">
        <p14:creationId xmlns:p14="http://schemas.microsoft.com/office/powerpoint/2010/main" val="3928687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BC99C-1ED1-CCBB-D60A-CA33D73C4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948" y="45271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Education and Early Career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CAB4BE7-FEF8-D1ED-11CE-AA85759894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5991" y="1720217"/>
            <a:ext cx="1151148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Al-Ghazali studied Islamic law, logic, and philosophy under leading scholars of Persia.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gained fame as professor at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Nizamiyya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College, Baghdad, influencing many students.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success, he faced spiritual crisis, doubting certainty of rational knowledge.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crisis led him to abandon academic life and pursue spiritual journey.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traveled widely, seeking truth through Sufism, meditation, and deep reflection.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experiences shaped his later writings combining philosophy, theology, and Sufism.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Al-Ghazali’s search for certainty became central theme of his intellectual journey.</a:t>
            </a:r>
          </a:p>
        </p:txBody>
      </p:sp>
    </p:spTree>
    <p:extLst>
      <p:ext uri="{BB962C8B-B14F-4D97-AF65-F5344CB8AC3E}">
        <p14:creationId xmlns:p14="http://schemas.microsoft.com/office/powerpoint/2010/main" val="179091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E7465-FA6B-D005-E9E0-FB547E0C8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FD80D-E99D-CFA9-BAD8-7CAFE4B06E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585086"/>
            <a:ext cx="8946541" cy="419548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most famous book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Ihya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Ulum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al-Din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revived Islamic moral and spiritual teachings.</a:t>
            </a:r>
          </a:p>
          <a:p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Tahafut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al-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Falasifa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(Incoherence of Philosophers) criticized Greek-influenced rationalist philosophy.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wrote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Al-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Munqidh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 al-Dalal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describing his spiritual crisis and transformation.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writings covered law, philosophy, mysticism, logic, and practical religious guidance.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Al-Ghazali simplified complex ideas, making knowledge accessible to both scholars and common people.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works defended orthodox Islam against philosophers while promoting spiritual depth.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Through writing, al-Ghazali shaped theology, ethics, and Islamic education across centuries.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74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55393-C718-6C3D-EECE-0C28E8819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Teachings and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4E7B4-4A9C-E0D5-0D32-B542A5E5C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1638249"/>
            <a:ext cx="8946541" cy="41954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Al-Ghazali emphasized inner purity and sincerity as foundations of religious practice.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taught knowledge must lead to action, and action must strengthen faith.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 certainty comes through spiritual experience, not only rational or philosophical argument.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balanced Shariah (law) with Sufism (spirituality), promoting harmony within Islam.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teachings stressed humility, detachment from materialism, and closeness to God.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Al-Ghazali criticized arrogance of philosophers who ignored faith’s spiritual dimensions.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ideas created bridge between reason, law, and spirituality within Islamic tradition.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690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F8C6E-D586-8E98-D31E-FE20501F2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72" y="20859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Legacy of al-Ghazali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F308174-9AB6-CA6B-8541-4693FFB4B4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9665" y="1491188"/>
            <a:ext cx="11822335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Al-Ghazali shaped Islamic thought, influencing theology, philosophy, mysticism, and law.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works guided scholars, rulers, and ordinary believers for many centuries.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harmonized rational knowledge with faith, defending Islam against philosophical challenges.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Sufis revered him for stressing sincerity, humility, and true closeness to God.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Western philosophers studied his works, showing his influence beyond Islamic world.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 scholars call him “Proof of Islam” for his intellectual and spiritual contributions.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Al-Ghazali remains central figure in Islamic history, philosophy, and spirituality today.</a:t>
            </a:r>
          </a:p>
        </p:txBody>
      </p:sp>
    </p:spTree>
    <p:extLst>
      <p:ext uri="{BB962C8B-B14F-4D97-AF65-F5344CB8AC3E}">
        <p14:creationId xmlns:p14="http://schemas.microsoft.com/office/powerpoint/2010/main" val="373133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6860A-8607-F01A-63BD-6F1F6E2FE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433" y="2754667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822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25</TotalTime>
  <Words>509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Abdul Hamid al Ghazali </vt:lpstr>
      <vt:lpstr>Introduction to al-Ghazali</vt:lpstr>
      <vt:lpstr>Education and Early Career</vt:lpstr>
      <vt:lpstr>Major Works</vt:lpstr>
      <vt:lpstr>Teachings and Ideas</vt:lpstr>
      <vt:lpstr>Legacy of al-Ghazali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2025-09-18T19:23:50Z</dcterms:created>
  <dcterms:modified xsi:type="dcterms:W3CDTF">2025-09-18T19:49:32Z</dcterms:modified>
</cp:coreProperties>
</file>