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84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42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55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0526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07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77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27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38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1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32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3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3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529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73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8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38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3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4E1F975-7C63-4ABB-B2FD-56F7032D321C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23BE6-7A7E-49A6-ACF4-2E927924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44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BC6C9-2FF0-CA84-B931-06FE831FE0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Aurangzeb’s Warfare &amp; Persian Interventions</a:t>
            </a:r>
          </a:p>
        </p:txBody>
      </p:sp>
    </p:spTree>
    <p:extLst>
      <p:ext uri="{BB962C8B-B14F-4D97-AF65-F5344CB8AC3E}">
        <p14:creationId xmlns:p14="http://schemas.microsoft.com/office/powerpoint/2010/main" val="4122361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4634A-0DC3-F1A4-C0CE-5A7DB4BA1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6" y="367658"/>
            <a:ext cx="9404723" cy="1400530"/>
          </a:xfrm>
        </p:spPr>
        <p:txBody>
          <a:bodyPr/>
          <a:lstStyle/>
          <a:p>
            <a:r>
              <a:rPr lang="en-US" dirty="0"/>
              <a:t>Aurangzeb’s Warfare Background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9C9892F-9E98-050E-230F-6EF06E4975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478393"/>
            <a:ext cx="12192000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 ruled long, focused on wars, especially against southern Deccan kingdoms.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constant fighting drained treasury, weakened administration, and divided Mughal nobility deeply.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Deccan campaigns against Marathas turned costly, lasting decades with no permanent victory.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soldiers faced harsh conditions, resulting in poor discipline, corruption, and desertions.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Provinces stopped sending full revenue because empire resources were constantly drained elsewhere.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Expansionist policy created instability and reduced emperor’s authority in distant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 strength weakened, creating power vacuum later filled by outsiders like Persians.</a:t>
            </a:r>
          </a:p>
        </p:txBody>
      </p:sp>
    </p:spTree>
    <p:extLst>
      <p:ext uri="{BB962C8B-B14F-4D97-AF65-F5344CB8AC3E}">
        <p14:creationId xmlns:p14="http://schemas.microsoft.com/office/powerpoint/2010/main" val="30533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B5BF6-F644-2066-6591-6C3560848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22" y="38892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 Created by Continuous Warfare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1386C6-226D-6EC9-FEED-0FAE99AB6C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0122" y="1613890"/>
            <a:ext cx="1219200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War expenditure finished Mughal treasury, leading to heavy taxes and rural discontent.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Nobility burdened by loans and military costs, resulting in rebellion and rivalry.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Soldiers unpaid for months, which lowered loyalty and encouraged corruption in ranks.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Provinces gained strength, ignored central orders, and started acting like independent states.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grew discontent due to poverty, famine, and destructive war-related revenue collection.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prestige declined, enemies within and outside saw opportunity to attack.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 administration meant empire was unable to control or defend its borders.</a:t>
            </a:r>
          </a:p>
        </p:txBody>
      </p:sp>
    </p:spTree>
    <p:extLst>
      <p:ext uri="{BB962C8B-B14F-4D97-AF65-F5344CB8AC3E}">
        <p14:creationId xmlns:p14="http://schemas.microsoft.com/office/powerpoint/2010/main" val="398686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C91A3-59BF-9594-7E80-9AFF44CD8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488" y="28259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Persian Invasion of 1739 – Nadir Shah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C6B8185-B6B5-7405-62D2-5AF71F99B1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9488" y="1581441"/>
            <a:ext cx="1210694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Persia under Nadir Shah became powerful, expanding territory rapidly into Central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saw Mughal weakness, invaded through Khyber Pass, entering northern Indian plains.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army faced Persians at Battle of Karnal, where they suffered heavy defeat.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Delhi fell into Persian hands, Nadir Shah ordered massacre of thousands of citizens.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looted wealth, including Peacock Throne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Koh-i-Noor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diamond, weakening Mughal economy.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Delhi’s destruction marked symbolic collapse of Mughal prestige in Indian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Nadir Shah’s victory encouraged future Afghan and Persian invasions into Mughal territory.</a:t>
            </a:r>
          </a:p>
        </p:txBody>
      </p:sp>
    </p:spTree>
    <p:extLst>
      <p:ext uri="{BB962C8B-B14F-4D97-AF65-F5344CB8AC3E}">
        <p14:creationId xmlns:p14="http://schemas.microsoft.com/office/powerpoint/2010/main" val="4175135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F676D-4C1D-F3A0-6BBF-A3AC7D68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3" y="271964"/>
            <a:ext cx="9404723" cy="1400530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of Persian Intervention on Mughal Empire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A191469-7C58-33CB-7D29-EBB1014B7F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" y="1090687"/>
            <a:ext cx="12192000" cy="611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authority reduced; provinces like Bengal, Awadh, Hyderabad became almost independent.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Treasury was looted; Delhi lost its wealth, reducing ability to govern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Nobility lost faith in emperor, began strengthening their own regional power bases.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Common people suffered from massacre, poverty, and decline of trade in northern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Persian attack encouraged Afghans to raid; empire faced repeated external invasions afterwards.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Central administration collapsed, leaving Mughals dependent on weak court alliances and military.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Foreign powers, especially British, saw Mughal weakness and opportunity for political influence.</a:t>
            </a:r>
          </a:p>
        </p:txBody>
      </p:sp>
    </p:spTree>
    <p:extLst>
      <p:ext uri="{BB962C8B-B14F-4D97-AF65-F5344CB8AC3E}">
        <p14:creationId xmlns:p14="http://schemas.microsoft.com/office/powerpoint/2010/main" val="4103039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6CF5E-1D19-DB10-4757-752E4921B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58" y="361665"/>
            <a:ext cx="9404723" cy="1400530"/>
          </a:xfrm>
        </p:spPr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 with Pakistan Studies – Historical Importance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5CF76BD-E9EE-980C-B3F8-3F290CF7E4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6958" y="1762195"/>
            <a:ext cx="1243655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Aurangzeb’s wars and Persian invasions weakened Mughal empire significantly after 1700s.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Decline of Mughal central authority allowed rise of regional Muslim states independently.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Bengal, Hyderabad, Awadh provided bases for later Muslim identity and resistance.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Persian destruction of Delhi shifted Muslim culture and learning towards provincial centers.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Later, weakened Mughals allowed British expansion, shaping subcontinent’s political future deeply.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decline became starting point for modern Muslim political struggle in South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this decline explains historical roots of Pakistan Movement in twentieth century.</a:t>
            </a:r>
          </a:p>
        </p:txBody>
      </p:sp>
    </p:spTree>
    <p:extLst>
      <p:ext uri="{BB962C8B-B14F-4D97-AF65-F5344CB8AC3E}">
        <p14:creationId xmlns:p14="http://schemas.microsoft.com/office/powerpoint/2010/main" val="2223133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31AC8-225A-C120-5CB8-62A258154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577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519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528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Aurangzeb’s Warfare &amp; Persian Interventions</vt:lpstr>
      <vt:lpstr>Aurangzeb’s Warfare Background</vt:lpstr>
      <vt:lpstr>Weakness Created by Continuous Warfare</vt:lpstr>
      <vt:lpstr>Persian Invasion of 1739 – Nadir Shah</vt:lpstr>
      <vt:lpstr>Impact of Persian Intervention on Mughal Empire</vt:lpstr>
      <vt:lpstr>Link with Pakistan Studies – Historical Importance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2025-09-29T14:36:14Z</dcterms:created>
  <dcterms:modified xsi:type="dcterms:W3CDTF">2025-09-29T14:44:11Z</dcterms:modified>
</cp:coreProperties>
</file>