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2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532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487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0973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29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57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33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44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41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53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62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44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26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1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61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6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37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4CF186A-264F-4101-8682-3E96D14E6EB6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6CE38-F5D1-4B3C-9128-ECA99F634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20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46C33-2AD1-B8F1-C4C3-C0CC3C0B18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Babur Establishing the Mughal Empire</a:t>
            </a:r>
            <a:b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948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416DA-952D-0737-E4D8-FF37EC2CC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Babur and the Foundation of the Mughal Empire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71CD66C-00B9-2C97-D060-C5EA0586A5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5749" y="1932315"/>
            <a:ext cx="12056251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Babur, a descendant of Timur and Genghis Khan, established Mughal rule in India 1526.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Invited by Afghan nobles of India who were unhappy with Ibrahim Lodi’s misrule.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Defeated Ibrahim Lodi in the First Battle of Panipat, gaining Delhi and Agra.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victory marked the decline of Delhi Sultanate and rise of Mughal supremacy.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 introduced gunpowder, advanced artillery, and new military tactics unknown in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leadership created a strong centralized foundation for future Mughal expansion and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Mughal domination started in South Asia and influenced culture, politics, and governance deeply.</a:t>
            </a:r>
          </a:p>
        </p:txBody>
      </p:sp>
    </p:spTree>
    <p:extLst>
      <p:ext uri="{BB962C8B-B14F-4D97-AF65-F5344CB8AC3E}">
        <p14:creationId xmlns:p14="http://schemas.microsoft.com/office/powerpoint/2010/main" val="26972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696EE-7CAA-79A9-45A1-11826D988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78" y="50588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Life and Struggles of Babur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A0D2B68-8520-9451-0F31-164F9D86D0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442615"/>
            <a:ext cx="1219200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Born in 1483 in Fergana Valley, inheriting the throne at only twelve years.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Faced early challenges from local nobles who constantly plotted against his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Lost and regained Samarkand multiple times, showing determination and political resilience.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Grew up with ambitions to rule a larger, richer, and more fertile land.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Central Asian politics were unstable, forcing Babur to seek conquests elsewhere for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gained military experience, tested leadership, and learned patience during youthful struggles.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vision was not limited to Central Asia but extended towards Northern India.</a:t>
            </a:r>
          </a:p>
        </p:txBody>
      </p:sp>
    </p:spTree>
    <p:extLst>
      <p:ext uri="{BB962C8B-B14F-4D97-AF65-F5344CB8AC3E}">
        <p14:creationId xmlns:p14="http://schemas.microsoft.com/office/powerpoint/2010/main" val="1177300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24F7A-B2D0-EFEC-A99F-A5FC2D5E5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Battle of Panipat (1526)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7AE02-DF92-1E1C-C552-F27E6A7B2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78" y="1331260"/>
            <a:ext cx="11904921" cy="3673494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Ibrahim Lodi, last ruler of Delhi Sultanate, was unpopular among Afghan and Turkish nobles.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Nobles invited Babur, hoping he would defeat Lodi and provide better leadership.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Babur entered India with only twelve thousand soldiers but well-trained and disciplined.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introduced cannons, muskets, and artillery which terrified Indian elephants and infantry soldiers.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Ibrahim Lodi commanded nearly one hundred thousand men but his army was disorganized.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Babur’s strategy, discipline, and technology secured victory and changed Indian warfare forever.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victory marked the foundation of Mughal rule, controlling Delhi and Agra.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726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948D9-94FD-486B-6080-16B370DF0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Babur’s Military Strength and Tactics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9125A4B-537C-F311-3BB3-F9115A0684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2020" y="1480356"/>
            <a:ext cx="12085674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 introduced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tulughma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tactic, dividing army into wings, center, and reserves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Used araba system by linking carts with ropes to mount defensive cannons.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Trained cavalry and horse archers gave Babur greater mobility than traditional Indian armies.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Muskets and artillery shocked elephants, breaking enemy lines and causing mass confusion.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Strict discipline, planning, and leadership inspired loyalty among soldiers in difficult battles.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strategies were advanced compared to traditional medieval warfare in South Asia.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military innovations ensured Mughal success and survival in hostile Indian environment.</a:t>
            </a:r>
          </a:p>
        </p:txBody>
      </p:sp>
    </p:spTree>
    <p:extLst>
      <p:ext uri="{BB962C8B-B14F-4D97-AF65-F5344CB8AC3E}">
        <p14:creationId xmlns:p14="http://schemas.microsoft.com/office/powerpoint/2010/main" val="3162169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217B9-A82F-F1F2-B295-9E037FA59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of Babur’s Establishment of Mughal Rule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D0E6AD8-C22A-0CA1-4175-5146458ADC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9665" y="1853248"/>
            <a:ext cx="1163478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Babur’s short reign of four years laid a strong foundation for Mughal Empire.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rule ended the Delhi Sultanate and started 300 years of Mughal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introduced Persian language, poetry, and culture that shaped Mughal court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Laid base of Mughal architecture later advanced by Akbar, Jahangir, and Shah Jahan.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centralized authority in Delhi and Agra ensured stability after political fragmentation.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Inspired successors like Humayun and Akbar to expand and strengthen Mughal legacy.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Babur’s establishment transformed South Asian politics, culture, and society for centuries.</a:t>
            </a:r>
          </a:p>
        </p:txBody>
      </p:sp>
    </p:spTree>
    <p:extLst>
      <p:ext uri="{BB962C8B-B14F-4D97-AF65-F5344CB8AC3E}">
        <p14:creationId xmlns:p14="http://schemas.microsoft.com/office/powerpoint/2010/main" val="564357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A2BB6-D977-0A23-49F0-8E02728E9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129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40</TotalTime>
  <Words>548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Babur Establishing the Mughal Empire </vt:lpstr>
      <vt:lpstr>Babur and the Foundation of the Mughal Empire</vt:lpstr>
      <vt:lpstr>Early Life and Struggles of Babur</vt:lpstr>
      <vt:lpstr>First Battle of Panipat (1526)</vt:lpstr>
      <vt:lpstr>Babur’s Military Strength and Tactics</vt:lpstr>
      <vt:lpstr>Significance of Babur’s Establishment of Mughal Rule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2025-09-22T19:39:41Z</dcterms:created>
  <dcterms:modified xsi:type="dcterms:W3CDTF">2025-09-22T20:19:58Z</dcterms:modified>
</cp:coreProperties>
</file>