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559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455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40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8383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676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850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631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955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64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426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8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49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237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042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932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277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570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B4A9FE0A-AF0A-413A-A7D9-B9F4F8566238}" type="datetimeFigureOut">
              <a:rPr lang="en-US" smtClean="0"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9AB96-EABF-4CD0-927C-595031D056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56393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A37C-EE6B-B88E-B987-BBE54E41B6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075" y="799214"/>
            <a:ext cx="11663915" cy="3329581"/>
          </a:xfrm>
        </p:spPr>
        <p:txBody>
          <a:bodyPr/>
          <a:lstStyle/>
          <a:p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Democracies System (1959)</a:t>
            </a:r>
          </a:p>
        </p:txBody>
      </p:sp>
    </p:spTree>
    <p:extLst>
      <p:ext uri="{BB962C8B-B14F-4D97-AF65-F5344CB8AC3E}">
        <p14:creationId xmlns:p14="http://schemas.microsoft.com/office/powerpoint/2010/main" val="158905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81EE97-6B96-DBA3-C30A-2C990D001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 to Basic Democracies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4BBFC-5C63-E223-9064-56A59A662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45" y="1331259"/>
            <a:ext cx="11868455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Introduced by President Ayub Khan in 1959 after abrogating 1956 Constitution.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Aimed to replace direct elections with indirect system controlled by Basic Democrats.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divided into constituencies; voters elected local representatives called Basic Democrats.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Total 80,000 Basic Democrats elected; half from East Pakistan, half from West.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Basic Democrats acted as Electoral College for Presidential and Legislative elections.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system was justified as “closer to people” and suitable for Pakistan.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Claimed to be democratic but actually centralized control remained with Ayub Khan.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730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E5BF1-EFCA-05DE-C0AE-A722CF90E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181" y="152658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of Basic Democracies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43DEAD-B5BE-6105-87D4-D8EA238B05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181" y="1138518"/>
            <a:ext cx="12192000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divided into Union Councils as basic unit of local administration system.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Union Council consisted of directly elected representatives from local population.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Councils handled village-level needs like water, sanitation, education, and development.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Higher tiers included Thana Councils, District Councils, and Divisional Councils.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council had both elected members and government-appointed officials for guidance.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 levels created: Union, Thana, District, and Divisional, linking people to state.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Structure looked democratic but real authority remained centralized in the President.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6810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82544F-4AC1-5753-0757-002C75AC6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014" y="7649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Functions of Basic Democracies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6C3CE4E-334E-5630-0EA5-9A739692BBB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78507" y="1179311"/>
            <a:ext cx="12034986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Handled development projects like roads, schools, clinics, water supply in villages.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Promoted community participation and awareness in planning and decision-making processes.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Acted as Electoral College for Presidential election under 1962 Constitution later.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Maintained law and order at local level with limited police and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Supported federal government policies by ensuring loyalty from local level representatives.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Worked as link between people and central government, ensuring controlled communication.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Claimed to modernize rural society but remained largely limited in practical effectiveness.</a:t>
            </a:r>
          </a:p>
        </p:txBody>
      </p:sp>
    </p:spTree>
    <p:extLst>
      <p:ext uri="{BB962C8B-B14F-4D97-AF65-F5344CB8AC3E}">
        <p14:creationId xmlns:p14="http://schemas.microsoft.com/office/powerpoint/2010/main" val="4025693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8F90-A2EA-BA34-E7A8-49D0FCB1E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5" y="181464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Achievements of Basic Democracies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8EB41E5-3840-888C-36A0-D0B03EA4B6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9713" y="1369343"/>
            <a:ext cx="1210228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Introduced idea of local government system and grassroots-level administration in Pakistan.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Improved some infrastructure like village schools, health centers, and basic roads.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Provided training ground for local leaders who later entered mainstream politics.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Ensured participation of rural communities in limited decision-making at local level.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Helped strengthen bureaucratic control and stability under Ayub Khan’s regime initially.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Gave illusion of democracy and development to gain support internationally during Cold War.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Brought some modernization but benefits were uneven and mostly controlled by elites.</a:t>
            </a:r>
          </a:p>
        </p:txBody>
      </p:sp>
    </p:spTree>
    <p:extLst>
      <p:ext uri="{BB962C8B-B14F-4D97-AF65-F5344CB8AC3E}">
        <p14:creationId xmlns:p14="http://schemas.microsoft.com/office/powerpoint/2010/main" val="4086198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13F8BD-9D7C-EBF4-8FD0-BD1D8A590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0298" y="156659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Criticism and Decline of System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E6877A9-BE3C-E7DF-0EB3-2CB7801522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04747" y="1232474"/>
            <a:ext cx="12006044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System was criticized as undemocratic, concentrating powers in hands of President.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Local representatives were mostly landlords and elites, not true voice of people.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Basic Democrats easily manipulated by regime to secure Ayub Khan’s presidency.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Failed to develop genuine democracy; it suppressed political parties and free elections.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Development projects favored influential groups, leaving poor rural population marginalized.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People realized system was imposed, leading to protests against Ayub in late 1960s.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System collapsed after Ayub’s fall in 1969, showing weak democratic foundations overall.</a:t>
            </a:r>
          </a:p>
        </p:txBody>
      </p:sp>
    </p:spTree>
    <p:extLst>
      <p:ext uri="{BB962C8B-B14F-4D97-AF65-F5344CB8AC3E}">
        <p14:creationId xmlns:p14="http://schemas.microsoft.com/office/powerpoint/2010/main" val="1189098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5F340-1753-67D4-4212-C75A703AF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637" y="2754667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5435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</TotalTime>
  <Words>489</Words>
  <Application>Microsoft Office PowerPoint</Application>
  <PresentationFormat>Widescreen</PresentationFormat>
  <Paragraphs>42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Wingdings 3</vt:lpstr>
      <vt:lpstr>Ion</vt:lpstr>
      <vt:lpstr>Basic Democracies System (1959)</vt:lpstr>
      <vt:lpstr>Introduction to Basic Democracies</vt:lpstr>
      <vt:lpstr>Structure of Basic Democracies</vt:lpstr>
      <vt:lpstr>Functions of Basic Democracies</vt:lpstr>
      <vt:lpstr>Achievements of Basic Democracies</vt:lpstr>
      <vt:lpstr>Criticism and Decline of System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2025-09-16T04:58:33Z</dcterms:created>
  <dcterms:modified xsi:type="dcterms:W3CDTF">2025-09-16T05:12:50Z</dcterms:modified>
</cp:coreProperties>
</file>