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5E40-6EDC-4EFF-8574-607BE9494A1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D50F-3897-4493-82DC-D643225C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617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5E40-6EDC-4EFF-8574-607BE9494A1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D50F-3897-4493-82DC-D643225C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74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5E40-6EDC-4EFF-8574-607BE9494A1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D50F-3897-4493-82DC-D643225C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551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5E40-6EDC-4EFF-8574-607BE9494A1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D50F-3897-4493-82DC-D643225CED2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9661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5E40-6EDC-4EFF-8574-607BE9494A1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D50F-3897-4493-82DC-D643225C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262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5E40-6EDC-4EFF-8574-607BE9494A1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D50F-3897-4493-82DC-D643225C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5736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5E40-6EDC-4EFF-8574-607BE9494A1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D50F-3897-4493-82DC-D643225C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8116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5E40-6EDC-4EFF-8574-607BE9494A1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D50F-3897-4493-82DC-D643225C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7041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5E40-6EDC-4EFF-8574-607BE9494A1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D50F-3897-4493-82DC-D643225C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71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5E40-6EDC-4EFF-8574-607BE9494A1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D50F-3897-4493-82DC-D643225C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991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5E40-6EDC-4EFF-8574-607BE9494A1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D50F-3897-4493-82DC-D643225C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200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5E40-6EDC-4EFF-8574-607BE9494A1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D50F-3897-4493-82DC-D643225C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196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5E40-6EDC-4EFF-8574-607BE9494A1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D50F-3897-4493-82DC-D643225C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802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5E40-6EDC-4EFF-8574-607BE9494A1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D50F-3897-4493-82DC-D643225C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081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5E40-6EDC-4EFF-8574-607BE9494A1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D50F-3897-4493-82DC-D643225C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01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5E40-6EDC-4EFF-8574-607BE9494A1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D50F-3897-4493-82DC-D643225C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064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5E40-6EDC-4EFF-8574-607BE9494A1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D50F-3897-4493-82DC-D643225C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753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F685E40-6EDC-4EFF-8574-607BE9494A1A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9D50F-3897-4493-82DC-D643225C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1435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26C08-6969-1B05-00AE-4FB9589B45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Victories at Plassey and Buxar: Impact on Bengal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575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85718-2576-41B8-012E-87FD26404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39" y="43145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to British Conquests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4DBEBE6-AAA8-8B95-22F2-935266F4E1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6326" y="1932868"/>
            <a:ext cx="1208567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decline opened power vacuum, enabling foreign powers to expand rapidly.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East India Company transformed from traders into political-military authority in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Bengal became major economic hub with fertile lands, textiles, and thriving river trade.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Local rulers struggled to manage resources, facing corruption and disloyalty among nobles.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French posed rival threat, forcing British to strengthen regional influence strategically.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Rising instability created opportunity for Company interference in Bengal’s internal politics.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Murshidabad and Calcutta emerged as critical centers of economic and political contest.</a:t>
            </a:r>
          </a:p>
        </p:txBody>
      </p:sp>
    </p:spTree>
    <p:extLst>
      <p:ext uri="{BB962C8B-B14F-4D97-AF65-F5344CB8AC3E}">
        <p14:creationId xmlns:p14="http://schemas.microsoft.com/office/powerpoint/2010/main" val="3872716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3C5EF-3CDF-9055-8889-BDFC79171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847" y="45271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Battle of Plassey (1757)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DC6EE14-6B1B-EAB9-5E60-05ABDF07F6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44847" y="1683127"/>
            <a:ext cx="1170230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Fought between East India Company led by Robert Clive and Nawab Siraj-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-Daulah.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Triggered by Nawab’s opposition to Company’s fortified trading posts without permission.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bribed Mir Jafar and secured betrayal against Nawab during the battle.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conflict lasted few hours but decided Bengal’s fate for decades ahead.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victory gave them political control and access to Bengal’s huge resources.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Plassey marked start of Company’s transformation from merchants into rulers in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authority weakened further as Bengal slipped into foreign control permanently.</a:t>
            </a:r>
          </a:p>
        </p:txBody>
      </p:sp>
    </p:spTree>
    <p:extLst>
      <p:ext uri="{BB962C8B-B14F-4D97-AF65-F5344CB8AC3E}">
        <p14:creationId xmlns:p14="http://schemas.microsoft.com/office/powerpoint/2010/main" val="1369178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10BA1-CAA0-D30F-CC8E-F60FFB5A0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400" y="32512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Battle of Buxar (1764)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DD4D193-CE37-9367-D7B7-E6C70C1C592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33461" y="1576249"/>
            <a:ext cx="11857776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Company forces fought combined armies of Nawab Shuja-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Daula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Mir Qasim, and Mughals.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British army was disciplined, better organized, and strongly commanded during battle.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alliance collapsed due to poor coordination, betrayal, and lack of strategy.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Victory at Buxar confirmed Company’s supremacy in Bihar, Bengal, and Orissa.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Emperor Shah Alam II surrendered, granting revenue rights to East India Company.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Treaty of Allahabad (1765) gave Company “Diwani” revenue collection powers.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made British real masters of Bengal, reducing rulers to figureheads.</a:t>
            </a:r>
          </a:p>
        </p:txBody>
      </p:sp>
    </p:spTree>
    <p:extLst>
      <p:ext uri="{BB962C8B-B14F-4D97-AF65-F5344CB8AC3E}">
        <p14:creationId xmlns:p14="http://schemas.microsoft.com/office/powerpoint/2010/main" val="2768572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377B4-BD6F-A536-3195-F697C46EB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316" y="30386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on Bengal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DD33F5F-606C-76E3-690C-7E914CCB159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8316" y="1477023"/>
            <a:ext cx="1187536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Bengal’s wealth was drained through revenue extraction and unfair trade monopolies.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Local industries, especially textiles, declined as British imposed export restrictions strictly.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Farmers suffered heavy taxation, leading to famines and economic instability across region.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independence of Bengal was destroyed; Nawabs became puppets of Company.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structure changed as British interfered in landownership and administrative practices.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Bengal became base for Company’s expansion into rest of India later.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marked beginning of British colonial dominance over Indian subcontinent politically.</a:t>
            </a:r>
          </a:p>
        </p:txBody>
      </p:sp>
    </p:spTree>
    <p:extLst>
      <p:ext uri="{BB962C8B-B14F-4D97-AF65-F5344CB8AC3E}">
        <p14:creationId xmlns:p14="http://schemas.microsoft.com/office/powerpoint/2010/main" val="4164637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F35F8-C3BE-3474-5515-C338DD1C3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971" y="314495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12FD07F-7B0C-1FF3-3C7B-9FF9F581B6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5693" y="1517646"/>
            <a:ext cx="12096307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victories showed how Muslim rule weakened, opening door for colonial dominance.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Bengal, a Muslim-majority province, lost independence and faced economic exploitation.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defeats highlighted need for strong Muslim unity to resist foreign powers.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political decline created identity crisis later addressed by Muslim reformers.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destruction of Bengal hurt Muslim merchants and artisans significantly harder.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dominance in Bengal set stage for partition and Muslim struggles.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Plassey and Buxar explains roots of Pakistan Movement historically and politically.</a:t>
            </a:r>
          </a:p>
        </p:txBody>
      </p:sp>
    </p:spTree>
    <p:extLst>
      <p:ext uri="{BB962C8B-B14F-4D97-AF65-F5344CB8AC3E}">
        <p14:creationId xmlns:p14="http://schemas.microsoft.com/office/powerpoint/2010/main" val="1792156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CE770-C234-E09A-46F7-1A1D3AF9F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782" y="2584546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4788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</TotalTime>
  <Words>500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British Victories at Plassey and Buxar: Impact on Bengal </vt:lpstr>
      <vt:lpstr>Background to British Conquests</vt:lpstr>
      <vt:lpstr>The Battle of Plassey (1757)</vt:lpstr>
      <vt:lpstr>The Battle of Buxar (1764)</vt:lpstr>
      <vt:lpstr>Impact on Bengal</vt:lpstr>
      <vt:lpstr>Importance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2025-09-29T16:39:51Z</dcterms:created>
  <dcterms:modified xsi:type="dcterms:W3CDTF">2025-09-29T17:05:27Z</dcterms:modified>
</cp:coreProperties>
</file>