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5C878B12-DF2F-4DC4-8643-927C3208D9E1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4148BA37-003E-49C6-94AD-4854BB240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900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78B12-DF2F-4DC4-8643-927C3208D9E1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BA37-003E-49C6-94AD-4854BB240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916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C878B12-DF2F-4DC4-8643-927C3208D9E1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148BA37-003E-49C6-94AD-4854BB240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11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C878B12-DF2F-4DC4-8643-927C3208D9E1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148BA37-003E-49C6-94AD-4854BB240FD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84925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C878B12-DF2F-4DC4-8643-927C3208D9E1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148BA37-003E-49C6-94AD-4854BB240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1761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78B12-DF2F-4DC4-8643-927C3208D9E1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BA37-003E-49C6-94AD-4854BB240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6967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78B12-DF2F-4DC4-8643-927C3208D9E1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BA37-003E-49C6-94AD-4854BB240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963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78B12-DF2F-4DC4-8643-927C3208D9E1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BA37-003E-49C6-94AD-4854BB240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5655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C878B12-DF2F-4DC4-8643-927C3208D9E1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148BA37-003E-49C6-94AD-4854BB240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144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78B12-DF2F-4DC4-8643-927C3208D9E1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BA37-003E-49C6-94AD-4854BB240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231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C878B12-DF2F-4DC4-8643-927C3208D9E1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148BA37-003E-49C6-94AD-4854BB240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5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78B12-DF2F-4DC4-8643-927C3208D9E1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BA37-003E-49C6-94AD-4854BB240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729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78B12-DF2F-4DC4-8643-927C3208D9E1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BA37-003E-49C6-94AD-4854BB240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518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78B12-DF2F-4DC4-8643-927C3208D9E1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BA37-003E-49C6-94AD-4854BB240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118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78B12-DF2F-4DC4-8643-927C3208D9E1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BA37-003E-49C6-94AD-4854BB240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486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78B12-DF2F-4DC4-8643-927C3208D9E1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BA37-003E-49C6-94AD-4854BB240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792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78B12-DF2F-4DC4-8643-927C3208D9E1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BA37-003E-49C6-94AD-4854BB240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4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78B12-DF2F-4DC4-8643-927C3208D9E1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8BA37-003E-49C6-94AD-4854BB240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1488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E259C-454C-63DF-0F61-8B404F8DA4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326" y="1603904"/>
            <a:ext cx="12085674" cy="1825096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Communal Violence in British India</a:t>
            </a:r>
          </a:p>
        </p:txBody>
      </p:sp>
    </p:spTree>
    <p:extLst>
      <p:ext uri="{BB962C8B-B14F-4D97-AF65-F5344CB8AC3E}">
        <p14:creationId xmlns:p14="http://schemas.microsoft.com/office/powerpoint/2010/main" val="826882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52FD4-7B2D-737E-BEDF-CE81224EE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76" y="118683"/>
            <a:ext cx="10820400" cy="129302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Communal Violence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E0A21F5-3D91-54C3-8227-138ADEC80CD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0376" y="1411711"/>
            <a:ext cx="12192000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Communal violence means conflict between religious groups, mainly Hindus and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grew stronger during British colonial period due to divide-and-rule policies.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and religious differences deepened mistrust between communities, creating dangerous situations.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counted Hindus and Muslims separately in censuses, strengthening division and hostility.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Newspapers and propaganda often spread hatred, making communities blame each other.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competition also increased rivalry, especially in Bengal, Punjab, and urban cities.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Communal violence shaped Indian politics, strengthening demand for Pakistan among Muslims.</a:t>
            </a:r>
          </a:p>
        </p:txBody>
      </p:sp>
    </p:spTree>
    <p:extLst>
      <p:ext uri="{BB962C8B-B14F-4D97-AF65-F5344CB8AC3E}">
        <p14:creationId xmlns:p14="http://schemas.microsoft.com/office/powerpoint/2010/main" val="772378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088B9-8923-6F82-A4EB-E2AC7B59E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84791" y="179582"/>
            <a:ext cx="11049000" cy="129302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Examples of Communal Riots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94FCC6C-2E75-35BE-3A8F-73766E55C8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30619" y="1020717"/>
            <a:ext cx="11761382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First major communal riot happened in 1893 in Bombay between Hindus and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Riots also took place in Bengal in 1907 after Partition of Bengal.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Kanpur riots in 1913 further showed rising hostility between religious communities.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After 1916 Lucknow Pact, temporary Hindu-Muslim unity gave hope for cooperation.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However, later Khilafat Movement and Non-Cooperation failures reignited divisions and mistrust.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 1920s, communal riots became common in many Indian cities and provinces.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early riots set pattern for larger violence in 1940s.</a:t>
            </a:r>
          </a:p>
        </p:txBody>
      </p:sp>
    </p:spTree>
    <p:extLst>
      <p:ext uri="{BB962C8B-B14F-4D97-AF65-F5344CB8AC3E}">
        <p14:creationId xmlns:p14="http://schemas.microsoft.com/office/powerpoint/2010/main" val="3982030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C3371-FEB8-5507-940B-13FB1A8D4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78935" y="-7199"/>
            <a:ext cx="10820400" cy="129302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Causes of Communal Violence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9AA582E-8C97-156B-B6B6-74897D6B17B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6190" y="1508009"/>
            <a:ext cx="11708219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competition between Congress and Muslim League increased divisions and rivalries.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divide-and-rule policy encouraged separation of Hindus and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Religious differences and cultural practices created suspicion and mistrust between communities.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inequality and unemployment led to anger, protests, and violent clashes.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Propaganda speeches and newspapers spread hate messages, increasing public emotions.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Previous history of riots made people more fearful and less tolerant.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Leaders failed to control their supporters, leading to uncontrolled violent actions.</a:t>
            </a:r>
          </a:p>
        </p:txBody>
      </p:sp>
    </p:spTree>
    <p:extLst>
      <p:ext uri="{BB962C8B-B14F-4D97-AF65-F5344CB8AC3E}">
        <p14:creationId xmlns:p14="http://schemas.microsoft.com/office/powerpoint/2010/main" val="2650924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DC652-D406-A0C2-159D-FF3F8BAF2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046" y="183995"/>
            <a:ext cx="10820400" cy="1293028"/>
          </a:xfrm>
        </p:spPr>
        <p:txBody>
          <a:bodyPr>
            <a:normAutofit/>
          </a:bodyPr>
          <a:lstStyle/>
          <a:p>
            <a:pPr algn="l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 Incidents of Communal Violence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DD68DE0-0E45-D614-0713-59EB0A42A0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33916" y="1938810"/>
            <a:ext cx="1219200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Direct Action Day 1946 in Calcutta became a turning point in history.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Bihar riots of 1946 saw terrible killings of Muslim communities by Hindu mobs.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Noakhali riots in Bengal in 1946 targeted Hindus, spreading further fear.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Punjab experienced worst communal violence during Partition in 1947.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Trains were attacked, villages burned, thousands killed on both Hindu-Muslim sides.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Women suffered most, facing abductions, violence, and forced migrations during riots.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Violence created permanent wounds between communities, still remembered in history today.</a:t>
            </a:r>
          </a:p>
        </p:txBody>
      </p:sp>
    </p:spTree>
    <p:extLst>
      <p:ext uri="{BB962C8B-B14F-4D97-AF65-F5344CB8AC3E}">
        <p14:creationId xmlns:p14="http://schemas.microsoft.com/office/powerpoint/2010/main" val="2882688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92624-915F-05E6-C33E-D969A05A2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407621"/>
            <a:ext cx="10820400" cy="1293028"/>
          </a:xfrm>
        </p:spPr>
        <p:txBody>
          <a:bodyPr/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Consequences and Significance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E9B529A-7C91-26A0-7122-F1C69D069FC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85799" y="1438430"/>
            <a:ext cx="11424684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Communal violence convinced Muslims that coexistence with Hindus was almost impossible.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 used violence as argument for urgent need of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accused League of dividing India, worsening political relations.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realized united India settlement was no longer a practical solution.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Partition of 1947 became certain, though it caused more communal tragedies.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Millions migrated across new borders, facing deaths, suffering, and permanent displacement.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Communal violence shaped final decisions, leading directly to Pakistan’s creation.</a:t>
            </a:r>
          </a:p>
        </p:txBody>
      </p:sp>
    </p:spTree>
    <p:extLst>
      <p:ext uri="{BB962C8B-B14F-4D97-AF65-F5344CB8AC3E}">
        <p14:creationId xmlns:p14="http://schemas.microsoft.com/office/powerpoint/2010/main" val="1869717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87ECF-E926-D2D9-4C57-6692C039C3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739" y="2938839"/>
            <a:ext cx="10820400" cy="40241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368868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236</TotalTime>
  <Words>477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Times New Roman</vt:lpstr>
      <vt:lpstr>Wingdings</vt:lpstr>
      <vt:lpstr>Vapor Trail</vt:lpstr>
      <vt:lpstr>Communal Violence in British India</vt:lpstr>
      <vt:lpstr>Introduction to Communal Violence</vt:lpstr>
      <vt:lpstr>Early Examples of Communal Riots</vt:lpstr>
      <vt:lpstr>Causes of Communal Violence</vt:lpstr>
      <vt:lpstr>Major Incidents of Communal Violence</vt:lpstr>
      <vt:lpstr>Consequences and Significance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2025-09-08T10:04:52Z</dcterms:created>
  <dcterms:modified xsi:type="dcterms:W3CDTF">2025-09-08T14:01:13Z</dcterms:modified>
</cp:coreProperties>
</file>