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3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A9C6-E41A-4067-B123-6C86E3B476E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DC90799-449A-4F95-927C-DAD18CDF2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12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A9C6-E41A-4067-B123-6C86E3B476E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DC90799-449A-4F95-927C-DAD18CDF2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498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A9C6-E41A-4067-B123-6C86E3B476E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DC90799-449A-4F95-927C-DAD18CDF21D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111494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A9C6-E41A-4067-B123-6C86E3B476E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DC90799-449A-4F95-927C-DAD18CDF2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2476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A9C6-E41A-4067-B123-6C86E3B476E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DC90799-449A-4F95-927C-DAD18CDF21D5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813780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A9C6-E41A-4067-B123-6C86E3B476E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DC90799-449A-4F95-927C-DAD18CDF2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943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A9C6-E41A-4067-B123-6C86E3B476E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90799-449A-4F95-927C-DAD18CDF2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39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A9C6-E41A-4067-B123-6C86E3B476E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90799-449A-4F95-927C-DAD18CDF2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592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A9C6-E41A-4067-B123-6C86E3B476E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90799-449A-4F95-927C-DAD18CDF2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047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A9C6-E41A-4067-B123-6C86E3B476E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DC90799-449A-4F95-927C-DAD18CDF2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358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A9C6-E41A-4067-B123-6C86E3B476E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DC90799-449A-4F95-927C-DAD18CDF2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095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A9C6-E41A-4067-B123-6C86E3B476E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DC90799-449A-4F95-927C-DAD18CDF2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096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A9C6-E41A-4067-B123-6C86E3B476E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90799-449A-4F95-927C-DAD18CDF2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090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A9C6-E41A-4067-B123-6C86E3B476E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90799-449A-4F95-927C-DAD18CDF2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172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A9C6-E41A-4067-B123-6C86E3B476E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90799-449A-4F95-927C-DAD18CDF2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0298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1A9C6-E41A-4067-B123-6C86E3B476E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DC90799-449A-4F95-927C-DAD18CDF2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036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1A9C6-E41A-4067-B123-6C86E3B476E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DC90799-449A-4F95-927C-DAD18CDF21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234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E3BD5-966F-BD46-DFB1-09F15E017B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6957" y="-245853"/>
            <a:ext cx="8915399" cy="2262781"/>
          </a:xfrm>
        </p:spPr>
        <p:txBody>
          <a:bodyPr>
            <a:normAutofit fontScale="90000"/>
          </a:bodyPr>
          <a:lstStyle/>
          <a:p>
            <a:r>
              <a:rPr lang="en-US" dirty="0"/>
              <a:t>Congress Rule (1937–1939) and Reasons for Its Success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054E31D-6CFD-79F4-066F-776B72761E1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011243" y="2155850"/>
            <a:ext cx="10180757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Background of 1937 Elections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Victory in 1937 Elections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Weakness of Muslim League in 1937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Role of Hindu Majority and Support for Congress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Ministries and Their Control in Provinces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Discrimination Against Muslims During Congress Rule</a:t>
            </a:r>
          </a:p>
          <a:p>
            <a:pPr marL="342900" marR="0" lvl="0" indent="-3429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Impact on Pakistan Movement</a:t>
            </a:r>
          </a:p>
        </p:txBody>
      </p:sp>
    </p:spTree>
    <p:extLst>
      <p:ext uri="{BB962C8B-B14F-4D97-AF65-F5344CB8AC3E}">
        <p14:creationId xmlns:p14="http://schemas.microsoft.com/office/powerpoint/2010/main" val="2875173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D19B0-6F74-89D8-2719-B6A7E8C66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of 1937 Elections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25D12FF-78FC-85F6-AC8A-79D37BCF81D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619895" y="1477023"/>
            <a:ext cx="8857746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Elections held under Government of India Act 1935.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Provinces given autonomy to form their own governments.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and Muslim League contested elections.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First time Indians got more power in governance.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Hindus had larger population than Muslims in many provinces.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environment favored Congress because of its organization.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were divided and lacked strong representation</a:t>
            </a:r>
          </a:p>
        </p:txBody>
      </p:sp>
    </p:spTree>
    <p:extLst>
      <p:ext uri="{BB962C8B-B14F-4D97-AF65-F5344CB8AC3E}">
        <p14:creationId xmlns:p14="http://schemas.microsoft.com/office/powerpoint/2010/main" val="211100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DA90A-145D-41BA-F82E-6E226414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Congress Victory in 1937 Elections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622B6B9-0455-0FF7-2FF3-E222754D2DD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592925" y="1477023"/>
            <a:ext cx="8630952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won majority seats in Hindu-majority provinces.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gained power in 7 out of 11 provinces.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League only succeeded in a few places.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presented itself as the “national party of India.”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Effective campaign and strong organization helped Congress win.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gained control of provincial assemblies and ministries.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victory showed its influence across India.</a:t>
            </a:r>
          </a:p>
        </p:txBody>
      </p:sp>
    </p:spTree>
    <p:extLst>
      <p:ext uri="{BB962C8B-B14F-4D97-AF65-F5344CB8AC3E}">
        <p14:creationId xmlns:p14="http://schemas.microsoft.com/office/powerpoint/2010/main" val="2344164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05BEE-D3D9-9520-EF93-1046C1BD0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Weakness of Muslim League in 1937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9A230F9-EA09-24DE-D2B0-93C7F222B18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589299" y="1477023"/>
            <a:ext cx="7267567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League was still a weak political organization.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Had little influence in villages and rural areas.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Lacked mass support from ordinary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Focused mainly on urban educated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Did not have enough funds for campaigning.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Regional Muslim leaders did not fully support it.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weakness benefited Congress during elections.</a:t>
            </a:r>
          </a:p>
        </p:txBody>
      </p:sp>
    </p:spTree>
    <p:extLst>
      <p:ext uri="{BB962C8B-B14F-4D97-AF65-F5344CB8AC3E}">
        <p14:creationId xmlns:p14="http://schemas.microsoft.com/office/powerpoint/2010/main" val="1519518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D2305-F4EF-1949-572E-988FB4BDC7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Role of Hindu Majority and Support for Congress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E916005-C8EC-40EA-DD7C-EFF24D49CB4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485695" y="1905000"/>
            <a:ext cx="8655767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Hindus were majority in most provinces of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considered Congress as their natural political party.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Hindu votes gave Congress great advantage in elections.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Large Hindu population ensured Congress majority in assemblies.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were minorities and often got ignored.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leaders used Hindu nationalism to gain support.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made Congress appear as the stronger party.</a:t>
            </a:r>
          </a:p>
        </p:txBody>
      </p:sp>
    </p:spTree>
    <p:extLst>
      <p:ext uri="{BB962C8B-B14F-4D97-AF65-F5344CB8AC3E}">
        <p14:creationId xmlns:p14="http://schemas.microsoft.com/office/powerpoint/2010/main" val="1696324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02A19-7C4B-FE4B-2CA6-CED3C5E5D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Congress Ministries and Their Control in Provinces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0595DAA-41C1-CFB5-97FA-D0FBE6CC551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589212" y="2070434"/>
            <a:ext cx="7635424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formed ministries in 7 provinces after elections.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They tried to enforce Hindu culture in administration.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Hindi was promoted while Urdu was discouraged.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Hindu religious songs were sung in schools.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Jobs and education opportunities favored Hindus more.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began to feel insecure under Congress policies.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showed it only served Hindu interests.</a:t>
            </a:r>
          </a:p>
        </p:txBody>
      </p:sp>
    </p:spTree>
    <p:extLst>
      <p:ext uri="{BB962C8B-B14F-4D97-AF65-F5344CB8AC3E}">
        <p14:creationId xmlns:p14="http://schemas.microsoft.com/office/powerpoint/2010/main" val="4061984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A4CAE-88A1-3A25-5BC6-A17CC957A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Discrimination Against Muslims During Congress Rule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FA8E027-DC40-9532-D3B3-1420E28AEAE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589212" y="2070434"/>
            <a:ext cx="8774390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faced bias in government jobs and institutions.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Urdu language and Muslim culture were neglected.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Prayers and Islamic practices were discouraged in schools.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Hindu festivals and customs were promoted instead.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felt like second-class citizens under Congress rule.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ministries did not protect Muslim rights properly.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created anger and disappointment among Muslim community.</a:t>
            </a:r>
          </a:p>
        </p:txBody>
      </p:sp>
    </p:spTree>
    <p:extLst>
      <p:ext uri="{BB962C8B-B14F-4D97-AF65-F5344CB8AC3E}">
        <p14:creationId xmlns:p14="http://schemas.microsoft.com/office/powerpoint/2010/main" val="4205239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3FF5B-5399-4BC3-E29F-521B82823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Impact on Pakistan Movement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5A26789-1C74-14C8-2870-0C31D401B6F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390804" y="1406200"/>
            <a:ext cx="9034846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rule exposed the dangers of Hindu majority control.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Muslims realized they could not live safely under Hindus.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strengthened Muslim League’s position as their protector.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idea of a separate homeland grew stronger.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support for League increased after Congress policies.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Leaders like Quaid-e-Azam gained more popularity among Muslims.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rule prepared the ground for the Pakistan Movement.</a:t>
            </a:r>
          </a:p>
        </p:txBody>
      </p:sp>
    </p:spTree>
    <p:extLst>
      <p:ext uri="{BB962C8B-B14F-4D97-AF65-F5344CB8AC3E}">
        <p14:creationId xmlns:p14="http://schemas.microsoft.com/office/powerpoint/2010/main" val="1538566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DD42F5-28EA-7E5F-8747-3E8DEDC20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300" y="2884098"/>
            <a:ext cx="8915400" cy="37776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7559103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42</TotalTime>
  <Words>521</Words>
  <Application>Microsoft Office PowerPoint</Application>
  <PresentationFormat>Widescreen</PresentationFormat>
  <Paragraphs>65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Century Gothic</vt:lpstr>
      <vt:lpstr>Times New Roman</vt:lpstr>
      <vt:lpstr>Wingdings</vt:lpstr>
      <vt:lpstr>Wingdings 3</vt:lpstr>
      <vt:lpstr>Wisp</vt:lpstr>
      <vt:lpstr>Congress Rule (1937–1939) and Reasons for Its Success</vt:lpstr>
      <vt:lpstr>Background of 1937 Elections</vt:lpstr>
      <vt:lpstr>Congress Victory in 1937 Elections</vt:lpstr>
      <vt:lpstr>Weakness of Muslim League in 1937</vt:lpstr>
      <vt:lpstr>Role of Hindu Majority and Support for Congress</vt:lpstr>
      <vt:lpstr>Congress Ministries and Their Control in Provinces</vt:lpstr>
      <vt:lpstr>Discrimination Against Muslims During Congress Rule</vt:lpstr>
      <vt:lpstr>Impact on Pakistan Movement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2025-09-04T20:05:52Z</dcterms:created>
  <dcterms:modified xsi:type="dcterms:W3CDTF">2025-09-04T20:47:54Z</dcterms:modified>
</cp:coreProperties>
</file>