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30BF1-EDF0-49E7-9CEA-5116247B8DD7}" type="datetimeFigureOut">
              <a:rPr lang="en-US" smtClean="0"/>
              <a:t>9/13/2025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8775F0D7-608C-4EDC-A83E-518C109BA1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4357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30BF1-EDF0-49E7-9CEA-5116247B8DD7}" type="datetimeFigureOut">
              <a:rPr lang="en-US" smtClean="0"/>
              <a:t>9/13/2025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775F0D7-608C-4EDC-A83E-518C109BA1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8883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30BF1-EDF0-49E7-9CEA-5116247B8DD7}" type="datetimeFigureOut">
              <a:rPr lang="en-US" smtClean="0"/>
              <a:t>9/13/2025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775F0D7-608C-4EDC-A83E-518C109BA16D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260046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30BF1-EDF0-49E7-9CEA-5116247B8DD7}" type="datetimeFigureOut">
              <a:rPr lang="en-US" smtClean="0"/>
              <a:t>9/13/2025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775F0D7-608C-4EDC-A83E-518C109BA1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5435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30BF1-EDF0-49E7-9CEA-5116247B8DD7}" type="datetimeFigureOut">
              <a:rPr lang="en-US" smtClean="0"/>
              <a:t>9/13/2025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775F0D7-608C-4EDC-A83E-518C109BA16D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252116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30BF1-EDF0-49E7-9CEA-5116247B8DD7}" type="datetimeFigureOut">
              <a:rPr lang="en-US" smtClean="0"/>
              <a:t>9/13/2025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775F0D7-608C-4EDC-A83E-518C109BA1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4115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30BF1-EDF0-49E7-9CEA-5116247B8DD7}" type="datetimeFigureOut">
              <a:rPr lang="en-US" smtClean="0"/>
              <a:t>9/13/2025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5F0D7-608C-4EDC-A83E-518C109BA1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7359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30BF1-EDF0-49E7-9CEA-5116247B8DD7}" type="datetimeFigureOut">
              <a:rPr lang="en-US" smtClean="0"/>
              <a:t>9/13/2025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5F0D7-608C-4EDC-A83E-518C109BA1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484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30BF1-EDF0-49E7-9CEA-5116247B8DD7}" type="datetimeFigureOut">
              <a:rPr lang="en-US" smtClean="0"/>
              <a:t>9/13/2025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5F0D7-608C-4EDC-A83E-518C109BA1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814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30BF1-EDF0-49E7-9CEA-5116247B8DD7}" type="datetimeFigureOut">
              <a:rPr lang="en-US" smtClean="0"/>
              <a:t>9/13/2025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775F0D7-608C-4EDC-A83E-518C109BA1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3824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30BF1-EDF0-49E7-9CEA-5116247B8DD7}" type="datetimeFigureOut">
              <a:rPr lang="en-US" smtClean="0"/>
              <a:t>9/13/2025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775F0D7-608C-4EDC-A83E-518C109BA1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200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30BF1-EDF0-49E7-9CEA-5116247B8DD7}" type="datetimeFigureOut">
              <a:rPr lang="en-US" smtClean="0"/>
              <a:t>9/13/2025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775F0D7-608C-4EDC-A83E-518C109BA1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81365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30BF1-EDF0-49E7-9CEA-5116247B8DD7}" type="datetimeFigureOut">
              <a:rPr lang="en-US" smtClean="0"/>
              <a:t>9/13/2025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5F0D7-608C-4EDC-A83E-518C109BA1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0138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30BF1-EDF0-49E7-9CEA-5116247B8DD7}" type="datetimeFigureOut">
              <a:rPr lang="en-US" smtClean="0"/>
              <a:t>9/13/2025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5F0D7-608C-4EDC-A83E-518C109BA1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890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30BF1-EDF0-49E7-9CEA-5116247B8DD7}" type="datetimeFigureOut">
              <a:rPr lang="en-US" smtClean="0"/>
              <a:t>9/13/2025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5F0D7-608C-4EDC-A83E-518C109BA1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3001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30BF1-EDF0-49E7-9CEA-5116247B8DD7}" type="datetimeFigureOut">
              <a:rPr lang="en-US" smtClean="0"/>
              <a:t>9/13/2025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775F0D7-608C-4EDC-A83E-518C109BA1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9276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30BF1-EDF0-49E7-9CEA-5116247B8DD7}" type="datetimeFigureOut">
              <a:rPr lang="en-US" smtClean="0"/>
              <a:t>9/13/2025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8775F0D7-608C-4EDC-A83E-518C109BA1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98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B29AC9-C6E8-2494-458B-AAAD82E0E5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72255" y="1166219"/>
            <a:ext cx="8915399" cy="2262781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Contributions of Liaquat Ali Khan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9324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4C6C5A-2E8A-3571-23B0-37BB5909A0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4851" y="598993"/>
            <a:ext cx="8911687" cy="128089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to Liaquat Ali Khan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165B7599-9E40-C398-6647-468F80A2961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978194" y="1292053"/>
            <a:ext cx="11213806" cy="55659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Liaquat Ali Khan was the first Prime Minister of Pakistan from 1947 until 1951.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 was a close companion of Quaid-e-Azam and trusted leader of the Muslim League.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 belonged to a respected family and had studied law and politics in England.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His leadership was very important for Pakistan during the country’s early difficult years.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 worked to establish strong government institutions after independence in August 1947.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 played a key role in solving refugee problems and financial crises after partition.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His sincerity, honesty, and loyalty earned him the title “Quaid-e-Millat” (Leader of the Nation).</a:t>
            </a:r>
          </a:p>
        </p:txBody>
      </p:sp>
    </p:spTree>
    <p:extLst>
      <p:ext uri="{BB962C8B-B14F-4D97-AF65-F5344CB8AC3E}">
        <p14:creationId xmlns:p14="http://schemas.microsoft.com/office/powerpoint/2010/main" val="6414735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A7E1BF-BAF3-B7B8-D4E0-CB93D882B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6116" y="602845"/>
            <a:ext cx="8911687" cy="128089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Political Role and Governance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60995CD6-6C30-66C7-5D43-99450A78804A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26496" y="1719007"/>
            <a:ext cx="11754110" cy="4457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Liaquat Ali Khan worked hard to create a democratic system based on parliamentary principles.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 led the Constituent Assembly and guided the making of Pakistan’s first constitution.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 introduced the Objectives Resolution in 1949, giving Pakistan an Islamic identity.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His speeches encouraged unity, discipline, and faith among people of the new country.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 tried to balance powers between provinces and maintain national integration.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 was respected for avoiding corruption and living a simple, modest lifestyle.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His leadership created the foundation of parliamentary democracy in Pakistan.</a:t>
            </a:r>
          </a:p>
        </p:txBody>
      </p:sp>
    </p:spTree>
    <p:extLst>
      <p:ext uri="{BB962C8B-B14F-4D97-AF65-F5344CB8AC3E}">
        <p14:creationId xmlns:p14="http://schemas.microsoft.com/office/powerpoint/2010/main" val="17570896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E30E24-D197-2DDB-F496-2EA3EEA882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3706" y="581580"/>
            <a:ext cx="8911687" cy="128089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Economic and Social Efforts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6BC675C9-6E7E-62B4-4F39-187300B5101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735017" y="1734880"/>
            <a:ext cx="11456983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 faced severe financial problems after independence due to unfair asset division.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Liaquat Ali Khan introduced policies to stabilize the economy and build new industries.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 supported agriculture by focusing on food supply and distribution for refugees.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 established Pakistan’s first financial institutions to run the new economy smoothly.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 worked for education reforms and promoted scientific and technical development.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His policies encouraged self-reliance and reduced dependence on India after partition.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 gave importance to welfare of common people despite limited government resources.</a:t>
            </a:r>
          </a:p>
        </p:txBody>
      </p:sp>
    </p:spTree>
    <p:extLst>
      <p:ext uri="{BB962C8B-B14F-4D97-AF65-F5344CB8AC3E}">
        <p14:creationId xmlns:p14="http://schemas.microsoft.com/office/powerpoint/2010/main" val="31842251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2AF8A0-06BD-A4F8-FC1D-09A855CDF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3073" y="198807"/>
            <a:ext cx="8911687" cy="128089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Foreign Policy Contributions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0C86B2B2-D7FE-BDA9-10B9-4B4D08F92CD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031358" y="1294887"/>
            <a:ext cx="11160642" cy="55659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Liaquat Ali Khan followed a balanced foreign policy to keep Pakistan strong and independent.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 wanted friendly relations with all countries, especially the Muslim world and the West.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 1950, he visited the United States, improving Pakistan’s image internationally.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 built relations with Muslim countries, strengthening Islamic solidarity in world politics.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His policy gave Pakistan recognition as an important country in South Asia.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 avoided blindly joining any power bloc and kept national interests above pressure.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His diplomacy gave Pakistan an early voice in world affairs after independence.</a:t>
            </a:r>
          </a:p>
        </p:txBody>
      </p:sp>
    </p:spTree>
    <p:extLst>
      <p:ext uri="{BB962C8B-B14F-4D97-AF65-F5344CB8AC3E}">
        <p14:creationId xmlns:p14="http://schemas.microsoft.com/office/powerpoint/2010/main" val="118551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DDB7BA-A2E4-F387-1EA8-3E2396468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156" y="634743"/>
            <a:ext cx="8911687" cy="128089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Assassination and Legacy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300EBAEE-0023-11C8-0CB9-B2197822E50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14670" y="2070434"/>
            <a:ext cx="12280606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On 16 October 1951, Liaquat Ali Khan was assassinated during a speech in Rawalpindi.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His death created a huge shock and political vacuum in the country’s leadership.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 is remembered as “Shaheed-e-Millat” (Martyr of the Nation) for his sacrifice.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His assassination weakened democracy and opened doors for political instability in Pakistan.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 left behind contributions in constitution-making, economy, and foreign policy direction.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His honesty, simplicity, and loyalty remain an example for future generations of leaders.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Liaquat Ali Khan’s name is written with respect in the history of Pakistan.</a:t>
            </a:r>
          </a:p>
        </p:txBody>
      </p:sp>
    </p:spTree>
    <p:extLst>
      <p:ext uri="{BB962C8B-B14F-4D97-AF65-F5344CB8AC3E}">
        <p14:creationId xmlns:p14="http://schemas.microsoft.com/office/powerpoint/2010/main" val="14603737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4FC2DE-047F-3D32-F929-F25BAE31B2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729023"/>
            <a:ext cx="8915400" cy="377762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en-US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0344377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213</TotalTime>
  <Words>524</Words>
  <Application>Microsoft Office PowerPoint</Application>
  <PresentationFormat>Widescreen</PresentationFormat>
  <Paragraphs>42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Century Gothic</vt:lpstr>
      <vt:lpstr>Times New Roman</vt:lpstr>
      <vt:lpstr>Wingdings</vt:lpstr>
      <vt:lpstr>Wingdings 3</vt:lpstr>
      <vt:lpstr>Wisp</vt:lpstr>
      <vt:lpstr>Contributions of Liaquat Ali Khan </vt:lpstr>
      <vt:lpstr>Introduction to Liaquat Ali Khan</vt:lpstr>
      <vt:lpstr>Political Role and Governance</vt:lpstr>
      <vt:lpstr>Economic and Social Efforts</vt:lpstr>
      <vt:lpstr>Foreign Policy Contributions</vt:lpstr>
      <vt:lpstr>Assassination and Legacy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2025-09-13T07:23:34Z</dcterms:created>
  <dcterms:modified xsi:type="dcterms:W3CDTF">2025-09-13T10:56:44Z</dcterms:modified>
</cp:coreProperties>
</file>