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39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06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8238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10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51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17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21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87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7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70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9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20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16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50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1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21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7D3E4-9BEB-4024-AC3C-9181B7000B22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2BB3E-73FF-4794-97A3-86D8C170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372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205FC-B1A2-A679-7B44-C9CCB3D04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603904"/>
            <a:ext cx="9448800" cy="1825096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Action Day 1946</a:t>
            </a:r>
          </a:p>
        </p:txBody>
      </p:sp>
    </p:spTree>
    <p:extLst>
      <p:ext uri="{BB962C8B-B14F-4D97-AF65-F5344CB8AC3E}">
        <p14:creationId xmlns:p14="http://schemas.microsoft.com/office/powerpoint/2010/main" val="536271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7748-47EF-A569-592B-36BEEC0D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943" y="541089"/>
            <a:ext cx="10033591" cy="1293028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Direct Action Day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0EF4A78-5227-1320-6EF8-5BB3F3293B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3661" y="1557118"/>
            <a:ext cx="11878339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announced Cabinet Mission Plan but failed to satisfy Congress and League.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rejected plan after Congress interpretation hurt Muslim political and cultural rights.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called for peaceful demonstrations to show strength of Muslim community’s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16th August 1946 declared as Direct Action Day across British India officially.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Aim was to show demand for Pakistan, separate homeland for Indian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League urged Muslims to remain disciplined, peaceful, and avoid violence during protests.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Large rallies planned in Calcutta, Bengal became main center of political struggle.</a:t>
            </a:r>
          </a:p>
        </p:txBody>
      </p:sp>
    </p:spTree>
    <p:extLst>
      <p:ext uri="{BB962C8B-B14F-4D97-AF65-F5344CB8AC3E}">
        <p14:creationId xmlns:p14="http://schemas.microsoft.com/office/powerpoint/2010/main" val="244551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9BC93-AE6D-A21A-A33D-E8860D86B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77024"/>
            <a:ext cx="8610600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Events in Calcutta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91B6C87-2C67-6E80-7820-2DA3835832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3781" y="2270052"/>
            <a:ext cx="1158201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Calcutta was chosen as main place because Bengal had largest Muslim population.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held massive rally at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Ochterlony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Monument, speeches by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crowds marched peacefully at first but tensions quickly began to rise.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 groups and Congress supporters responded with their own rallies and protests.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Clashes started between Muslims and Hindus, situation became uncontrollable in Calcutta.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Police and British authorities failed to stop violence spreading across the city.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Riots turned deadly, both communities suffered heavy losses in lives and property.</a:t>
            </a:r>
          </a:p>
        </p:txBody>
      </p:sp>
    </p:spTree>
    <p:extLst>
      <p:ext uri="{BB962C8B-B14F-4D97-AF65-F5344CB8AC3E}">
        <p14:creationId xmlns:p14="http://schemas.microsoft.com/office/powerpoint/2010/main" val="3768128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56EFA-397C-0794-CF33-4222A7132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680" y="82825"/>
            <a:ext cx="8610600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Causes of Violence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820D255-A87A-BB08-AF4D-9F132609CA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3414" y="1375853"/>
            <a:ext cx="12078586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Deep mistrust between Congress and Muslim League worsened after Cabinet Mission failure.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differences over religion, culture, and politics increased tension between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failure to provide security or neutral political solution added to crisis.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sides had propaganda campaigns blaming each other for injustice and discrimination.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Bengal already had history of communal riots between Hindus and Muslims earlier.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Poor economic conditions created anger, unemployment, and frustration in local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leaders’ strong speeches created emotions, some groups acted violently without control.</a:t>
            </a:r>
          </a:p>
        </p:txBody>
      </p:sp>
    </p:spTree>
    <p:extLst>
      <p:ext uri="{BB962C8B-B14F-4D97-AF65-F5344CB8AC3E}">
        <p14:creationId xmlns:p14="http://schemas.microsoft.com/office/powerpoint/2010/main" val="31683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9F5F2-0D1D-C7CC-943B-F47C88936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of Direct Action Day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E68CD77-E251-6B25-1683-C3AFB1DD5B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8160" y="2057401"/>
            <a:ext cx="1168384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Calcutta riots lasted for several days, known as the Great Calcutta Killings.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Around 4,000 people killed, and more than 100,000 people became homeless.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Violence spread to other provinces like Bihar, Punjab, and Noakhali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Hatred between Hindus and Muslims increased, pushing partition as only possible solution.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argued Pakistan was necessary to protect Muslims from Hindu domination.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accused League of encouraging violence, worsening political deadlock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realized peaceful united India settlement was becoming nearly impossible by then.</a:t>
            </a:r>
          </a:p>
        </p:txBody>
      </p:sp>
    </p:spTree>
    <p:extLst>
      <p:ext uri="{BB962C8B-B14F-4D97-AF65-F5344CB8AC3E}">
        <p14:creationId xmlns:p14="http://schemas.microsoft.com/office/powerpoint/2010/main" val="4041445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E39B9-654E-B331-0A4C-AC853678D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088" y="785638"/>
            <a:ext cx="8610600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Significance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8FC6B59-93AA-2345-DAFA-08E2339848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8095" y="1967567"/>
            <a:ext cx="1091580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Direct Action Day marked turning point in freedom struggle and partition movement.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Showed strength of Muslim League in mobilizing masses across India for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Riots convinced Muslims that peaceful coexistence with Hindus was not possible.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India became more certain after communal riots spread across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Calcutta tragedy highlighted British failure to control law and order situation.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 remembered as warning of violence during 1947 partition of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shaped final political decisions leading towards creation of Pakistan in 1947.</a:t>
            </a:r>
          </a:p>
        </p:txBody>
      </p:sp>
    </p:spTree>
    <p:extLst>
      <p:ext uri="{BB962C8B-B14F-4D97-AF65-F5344CB8AC3E}">
        <p14:creationId xmlns:p14="http://schemas.microsoft.com/office/powerpoint/2010/main" val="2075110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14458-96FB-F0BB-97DF-50E5E029A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917574"/>
            <a:ext cx="10820400" cy="4024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75767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41</TotalTime>
  <Words>492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</vt:lpstr>
      <vt:lpstr>Vapor Trail</vt:lpstr>
      <vt:lpstr>Direct Action Day 1946</vt:lpstr>
      <vt:lpstr>Background of Direct Action Day</vt:lpstr>
      <vt:lpstr>Events in Calcutta</vt:lpstr>
      <vt:lpstr>Causes of Violence</vt:lpstr>
      <vt:lpstr>Consequences of Direct Action Day</vt:lpstr>
      <vt:lpstr>Historical Significance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2025-09-08T08:58:33Z</dcterms:created>
  <dcterms:modified xsi:type="dcterms:W3CDTF">2025-09-08T09:40:20Z</dcterms:modified>
</cp:coreProperties>
</file>