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2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19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0801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07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8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58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15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1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9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3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5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4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1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8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9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927E6BF-739B-449C-8DAA-6F29B4939C46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38DD2-6C47-46AD-9248-EBCDE9943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033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22106-8750-8EE5-D8D4-1FEF19B06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4803" y="182526"/>
            <a:ext cx="10062394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Empire</a:t>
            </a:r>
          </a:p>
        </p:txBody>
      </p:sp>
    </p:spTree>
    <p:extLst>
      <p:ext uri="{BB962C8B-B14F-4D97-AF65-F5344CB8AC3E}">
        <p14:creationId xmlns:p14="http://schemas.microsoft.com/office/powerpoint/2010/main" val="169502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20FDC-2EC6-3567-C65C-AFBD37C46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452718"/>
            <a:ext cx="10377377" cy="1400530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&amp; Importance of Empire in South Asia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FDEF705-350F-E37D-CBB2-02803F90A6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3531" y="1477023"/>
            <a:ext cx="1126846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 = Large state with one ruler controlling many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South Asia saw many empires: Mauryan, Gupta, Ghaznavid, Delhi Sultanate, Mughals.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Empires brought political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spread Islam and culture in the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empires laid the foundation of Pakistan’s history.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Empires linked India with Central Asia and Middle East.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cultural identity is shaped by these empires.</a:t>
            </a:r>
          </a:p>
        </p:txBody>
      </p:sp>
    </p:spTree>
    <p:extLst>
      <p:ext uri="{BB962C8B-B14F-4D97-AF65-F5344CB8AC3E}">
        <p14:creationId xmlns:p14="http://schemas.microsoft.com/office/powerpoint/2010/main" val="1930143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388C9-BD47-8F54-3C47-ECF15F91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Muslim Invasions &amp; Empires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02A091-F150-D68E-D551-D90157C8E9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10886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Muhammad bin Qasim (711) brought Islam to Sindh.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rule laid the first Muslim foundation in the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Ghaznavids expanded Muslim influence in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 Sultanate (1206–1526) created a long-lasting Muslim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Sultans spread Islamic law and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like mosques and forts were built.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empires paved the way for the Mughals.</a:t>
            </a:r>
          </a:p>
        </p:txBody>
      </p:sp>
    </p:spTree>
    <p:extLst>
      <p:ext uri="{BB962C8B-B14F-4D97-AF65-F5344CB8AC3E}">
        <p14:creationId xmlns:p14="http://schemas.microsoft.com/office/powerpoint/2010/main" val="5336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0A3B-ED81-5940-61CD-279AF161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Mughal Empire – Establishment &amp; Expansion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8EE9A3-3E8A-37AF-8E50-BF3558B06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81994"/>
            <a:ext cx="932722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Founded by Babur in 1526 (Battle of Panipat).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expanded the empire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army and administration ensured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court supported arts, learning, and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Persian culture and language.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Mughals encouraged religious tolerance in early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 lasted for 300 years until British takeover.</a:t>
            </a:r>
          </a:p>
        </p:txBody>
      </p:sp>
    </p:spTree>
    <p:extLst>
      <p:ext uri="{BB962C8B-B14F-4D97-AF65-F5344CB8AC3E}">
        <p14:creationId xmlns:p14="http://schemas.microsoft.com/office/powerpoint/2010/main" val="49618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C78F6-47AA-4F7C-48F3-184A51894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Challenges to Empire Building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2570A7-CDA8-7569-CBC1-6CD70C9AD1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48131" y="1477023"/>
            <a:ext cx="1166639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Diversity of languages, religions, and cultures.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Hindu–Muslim tensions sometimes created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Rebellions by local rulers weakened the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invasions (Nadir Shah, Ahmad Shah Abdali).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 of armies and wars drained the treasury.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successors after Aurangzeb.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Rise of European powers (British East India Company).</a:t>
            </a:r>
          </a:p>
        </p:txBody>
      </p:sp>
    </p:spTree>
    <p:extLst>
      <p:ext uri="{BB962C8B-B14F-4D97-AF65-F5344CB8AC3E}">
        <p14:creationId xmlns:p14="http://schemas.microsoft.com/office/powerpoint/2010/main" val="95359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B425F-3513-7740-C197-90B641CF5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Muslim Empires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E0F3B3-F99B-252F-68F6-85F70B624D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9395" y="1592626"/>
            <a:ext cx="94634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Spread of Islam and Muslim identity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Urdu language developed as a mix of Persian, Arabic, and local tongues.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Architecture: Badshahi Mosque, Lahore Fort, Shalimar Gardens.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Education: Madrasahs and centers of learning.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Traditions of justice and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political consciousness grew.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Laid the groundwork for the idea of Pakistan.</a:t>
            </a:r>
          </a:p>
        </p:txBody>
      </p:sp>
    </p:spTree>
    <p:extLst>
      <p:ext uri="{BB962C8B-B14F-4D97-AF65-F5344CB8AC3E}">
        <p14:creationId xmlns:p14="http://schemas.microsoft.com/office/powerpoint/2010/main" val="1724893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9959F-BF4D-5C60-28C9-3F1DA3BA8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44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</TotalTime>
  <Words>350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Establishment of Empire</vt:lpstr>
      <vt:lpstr>Meaning &amp; Importance of Empire in South Asia</vt:lpstr>
      <vt:lpstr>Early Muslim Invasions &amp; Empires</vt:lpstr>
      <vt:lpstr>Mughal Empire – Establishment &amp; Expansion</vt:lpstr>
      <vt:lpstr> Challenges to Empire Building</vt:lpstr>
      <vt:lpstr>Legacy of Muslim Empires in Pakistan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2025-09-22T09:46:27Z</dcterms:created>
  <dcterms:modified xsi:type="dcterms:W3CDTF">2025-09-22T10:13:38Z</dcterms:modified>
</cp:coreProperties>
</file>