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28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329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552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225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35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61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62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08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372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32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64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047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17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626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743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88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191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CFCF576-E347-4006-90E8-30BF3D23E6DD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77F98-9429-4665-BEF1-368A0A05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248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B839D-F241-9042-16AF-B650711069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936" y="809846"/>
            <a:ext cx="8825658" cy="3329581"/>
          </a:xfrm>
        </p:spPr>
        <p:txBody>
          <a:bodyPr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Failure to Reform: A Key Reason for Mughal Decline (1658–1761)</a:t>
            </a:r>
          </a:p>
        </p:txBody>
      </p:sp>
    </p:spTree>
    <p:extLst>
      <p:ext uri="{BB962C8B-B14F-4D97-AF65-F5344CB8AC3E}">
        <p14:creationId xmlns:p14="http://schemas.microsoft.com/office/powerpoint/2010/main" val="1047679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86230-2C94-FCFF-1631-B9BA18E76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44" y="403384"/>
            <a:ext cx="9404723" cy="140053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Mughal Decline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432D4EC-4988-189D-F876-DFC898EEB9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" y="1442667"/>
            <a:ext cx="12192000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Empire under Aurangzeb and successors faced challenges weakening imperial control.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Failure to adopt reforms resulted in growing unrest across political, social, economic levels.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Stagnant administration prevented empire from adapting to changing needs of growing population.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policies remained rigid and failed to address decline in agricultural productivity.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 effective steps taken to modernize revenue, military, or provincial governance systems.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Corruption within bureaucracy grew unchecked, further weakening authority of central government.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Failure to reform created cracks exploited by regional powers and foreign invaders.</a:t>
            </a:r>
          </a:p>
        </p:txBody>
      </p:sp>
    </p:spTree>
    <p:extLst>
      <p:ext uri="{BB962C8B-B14F-4D97-AF65-F5344CB8AC3E}">
        <p14:creationId xmlns:p14="http://schemas.microsoft.com/office/powerpoint/2010/main" val="2777451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9FC6E-7038-4B62-B39D-B8C3E4633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69" y="29323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 Weakness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024A7-7701-D2AF-6900-AF09C1EF8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28" y="1331259"/>
            <a:ext cx="12117572" cy="535662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Mughal bureaucracy became highly inefficient and corrupt during Aurangzeb’s later reign.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Failure to simplify complex revenue systems burdened peasants and landholders excessively.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Nobility became self-interested, focusing on wealth rather than imperial service and loyalty.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reforms introduced to strengthen accountability of jagirdars or provincial governors.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Weakening control of the emperor over vast empire encouraged regional autonomy trends.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Growing factionalism in court politics worsened instability and divided imperial leadership.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Failure to reform meant empire could not respond to internal administrative crisis.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092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91E03-87FD-73EC-5B55-0AC6B95F6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Military and Defense Failures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EA5FB-787C-B16E-65C4-875512FF8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84521"/>
            <a:ext cx="12192001" cy="559272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Military structure remained outdated, still relying on traditional cavalry and artillery methods.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reforms to introduce modern weapons or professional standing army for stability.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Heavy dependence on feudal lords’ troops weakened discipline and centralized command authority.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 wars under Aurangzeb exhausted treasury and drained experienced military manpower.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Absence of naval development allowed Europeans to dominate coastal trade and territories.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Successors failed to build new forts, defenses, or organize regional military structures.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Military decline without reforms made empire vulnerable to Marathas, Sikhs, Persians, Afghans.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384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241D0-01F4-8670-7D40-AE69C3936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441" y="186904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and Revenue Crisis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4B08433-9FCC-363A-EE47-C20A9EA2CD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200024"/>
            <a:ext cx="12312502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revenue system remained unchanged despite agricultural stagnation and peasant revolts.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Jagirdari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system collapsed as land assignments exceeded revenue capacity of the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Aurangzeb’s costly wars worsened financial pressures and depleted imperial treasury resources.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Failure to promote trade reforms reduced empire’s share in growing global commerce.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Successors could not stop misuse of jagirs by nobles for private enrichment purposes.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Corruption, inefficiency, and mismanagement weakened economic backbone of the Mughal Empire.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Lack of reforms in economy deepened inequality and resentment among rural and urban groups.</a:t>
            </a:r>
          </a:p>
        </p:txBody>
      </p:sp>
    </p:spTree>
    <p:extLst>
      <p:ext uri="{BB962C8B-B14F-4D97-AF65-F5344CB8AC3E}">
        <p14:creationId xmlns:p14="http://schemas.microsoft.com/office/powerpoint/2010/main" val="452454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61D34-990B-4A46-9921-1BC5C3016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– Failure to Reform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9B967E7-8835-696C-4E2A-7C48C41F45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0298" y="1299251"/>
            <a:ext cx="11811702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rulers lacked vision to introduce meaningful reforms for long-term stability.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Successors indulged in luxury and court pleasures rather than effective governance needs.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 institutional changes introduced to strengthen empire against internal and external threats.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and religious unrest increased without policies of tolerance or administrative adjustments.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Failure to reform left empire weak, divided, and unable to withstand regional challenges.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Decline accelerated after 1707 as successors proved incompetent and directionless leaders.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Ultimately, failure to reform became central cause of Mughal decline and disintegration.</a:t>
            </a:r>
          </a:p>
        </p:txBody>
      </p:sp>
    </p:spTree>
    <p:extLst>
      <p:ext uri="{BB962C8B-B14F-4D97-AF65-F5344CB8AC3E}">
        <p14:creationId xmlns:p14="http://schemas.microsoft.com/office/powerpoint/2010/main" val="1648242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1B6A3-A9A1-8BA8-EC18-0D35BD2A0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577" y="2924788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3132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</TotalTime>
  <Words>502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Failure to Reform: A Key Reason for Mughal Decline (1658–1761)</vt:lpstr>
      <vt:lpstr>Introduction to Mughal Decline </vt:lpstr>
      <vt:lpstr>Administrative Weakness</vt:lpstr>
      <vt:lpstr>Military and Defense Failures</vt:lpstr>
      <vt:lpstr>Economic and Revenue Crisis</vt:lpstr>
      <vt:lpstr>Conclusion – Failure to Reform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2025-09-28T07:06:27Z</dcterms:created>
  <dcterms:modified xsi:type="dcterms:W3CDTF">2025-09-28T07:19:29Z</dcterms:modified>
</cp:coreProperties>
</file>