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8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5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3945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44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7093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41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68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43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4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5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99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5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19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50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0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78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B2D40-7CD9-44EC-9CC0-A4E64743D90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4088335-0680-4DD0-B5C1-22C3E8CB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61A59-0DC4-00A2-331C-DD0AAEFB1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5967" y="-116456"/>
            <a:ext cx="8915399" cy="22627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Congress Rule on Muslims (1937–1939)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E272BBF-6B0B-6AF8-56C7-B739BEF39BD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857255" y="2042808"/>
            <a:ext cx="6048451" cy="334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Congress Ministries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Dominance in Administration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 and Religious Pressures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Educational Discrimination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and Social Challenges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Response and Realization of Identity</a:t>
            </a:r>
          </a:p>
        </p:txBody>
      </p:sp>
    </p:spTree>
    <p:extLst>
      <p:ext uri="{BB962C8B-B14F-4D97-AF65-F5344CB8AC3E}">
        <p14:creationId xmlns:p14="http://schemas.microsoft.com/office/powerpoint/2010/main" val="236821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CA860-09CF-ECC7-B6CA-19FAB9A74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5483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Congress Ministries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006432E-0631-A0ED-6DCC-F1B9FB1D32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64261" y="1406200"/>
            <a:ext cx="1071158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formed governments in many provinces after the 1937 elections.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expected justice and equal rights under democratic institutions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focused on Hindu majority interests instead of giving fair treatment.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did not include Muslims properly in provincial decision-making process.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became suspicious about Congress policies and their future position.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Muslim representation increased doubts about Congress true intentions.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situation marked beginning of mistrust between Hindus and Muslims.</a:t>
            </a:r>
          </a:p>
        </p:txBody>
      </p:sp>
    </p:spTree>
    <p:extLst>
      <p:ext uri="{BB962C8B-B14F-4D97-AF65-F5344CB8AC3E}">
        <p14:creationId xmlns:p14="http://schemas.microsoft.com/office/powerpoint/2010/main" val="27655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7C38-1274-2C7D-62F3-83B2D0170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2411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Hindu Dominance in Administration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98C2E4F-71BB-0F16-6A8D-0ACA132966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14200" y="1477023"/>
            <a:ext cx="1163574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gave government jobs mostly to Hindus, ignoring Muslim candidates.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found it very difficult to get equal opportunities in offices.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officers were favored in promotions and decision-making in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felt that their role in governance was being ignored.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used its power to strengthen Hindu dominance in public departments.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discrimination reduced Muslim trust in Congress governments completely.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feared permanent second-class position under Hindu majority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131194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4B73F-BC30-A1E8-5B61-FB7B45A5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42039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and Religious Pressures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E3C7DB-E65A-4C01-8B3F-92B84E457E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41094" y="1550480"/>
            <a:ext cx="1034007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forced Muslims to adopt Hindu symbols like Vande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Mataram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anthem.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Hindi was promoted while Urdu, Muslims’ cultural language, was neglected.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practices of Hindus were given importance in official ceremonies.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were expected to follow customs that opposed their religious beliefs.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policies attacked Muslim identity and weakened their cultural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began feeling insecure about preservation of religion and values.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actions created strong cultural division between Hindus and Muslims.</a:t>
            </a:r>
          </a:p>
        </p:txBody>
      </p:sp>
    </p:spTree>
    <p:extLst>
      <p:ext uri="{BB962C8B-B14F-4D97-AF65-F5344CB8AC3E}">
        <p14:creationId xmlns:p14="http://schemas.microsoft.com/office/powerpoint/2010/main" val="1466494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448EF-9C5C-32C5-B740-81B558A3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4204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Discrimination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FDA8CA0-2466-79BE-3FD3-D434A9F1D3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25297" y="1411941"/>
            <a:ext cx="1066670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schools, Muslim students were made to sing Hindu national songs.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Islamic education was discouraged, while Hindu traditions were widely promoted.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Teachers pressured Muslim children to accept ideas against their 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Urdu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wasreplaced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with Hindi, creating cultural and identity conflicts.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felt that their next generation was being changed forcefully.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 system became a tool for spreading Hindu political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strongly opposed these policies and demanded protection of their values.</a:t>
            </a:r>
          </a:p>
        </p:txBody>
      </p:sp>
    </p:spTree>
    <p:extLst>
      <p:ext uri="{BB962C8B-B14F-4D97-AF65-F5344CB8AC3E}">
        <p14:creationId xmlns:p14="http://schemas.microsoft.com/office/powerpoint/2010/main" val="1983425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F9E75-E40F-5532-53C5-2EDB9955B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721" y="723059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Response and Realization of Identity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3CB058B-DD6C-FE16-1EAA-E177A61CAC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33551" y="1896373"/>
            <a:ext cx="1095844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turned towards All India Muslim League for protection of rights.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gained popularity as defender of Muslims against Congress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 convinced Muslims they could never live equally with Hindus.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Idea of separate homeland became stronger during this difficult political period.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like Quaid-e-Azam highlighted dangers of Hindu majority domination.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community realized importance of unity for survival in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period directly prepared ground for Pakistan Movement in future.</a:t>
            </a:r>
          </a:p>
        </p:txBody>
      </p:sp>
    </p:spTree>
    <p:extLst>
      <p:ext uri="{BB962C8B-B14F-4D97-AF65-F5344CB8AC3E}">
        <p14:creationId xmlns:p14="http://schemas.microsoft.com/office/powerpoint/2010/main" val="602089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19C18-CB34-B0FB-3A57-6FE06EBB5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530" y="2850776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70453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</TotalTime>
  <Words>456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Wisp</vt:lpstr>
      <vt:lpstr>Impact of Congress Rule on Muslims (1937–1939)</vt:lpstr>
      <vt:lpstr>Introduction to Congress Ministries </vt:lpstr>
      <vt:lpstr>Hindu Dominance in Administration</vt:lpstr>
      <vt:lpstr>Cultural and Religious Pressures</vt:lpstr>
      <vt:lpstr>Educational Discrimination</vt:lpstr>
      <vt:lpstr>Muslim Response and Realization of Identity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2025-09-05T09:53:13Z</dcterms:created>
  <dcterms:modified xsi:type="dcterms:W3CDTF">2025-09-05T10:50:17Z</dcterms:modified>
</cp:coreProperties>
</file>