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923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9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1010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14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650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06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98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5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0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64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810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1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78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22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1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03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76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0D11F-3C51-2ABA-0590-E8C00C3DB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802298"/>
            <a:ext cx="10411496" cy="2920713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(1947–1951)</a:t>
            </a:r>
          </a:p>
        </p:txBody>
      </p:sp>
    </p:spTree>
    <p:extLst>
      <p:ext uri="{BB962C8B-B14F-4D97-AF65-F5344CB8AC3E}">
        <p14:creationId xmlns:p14="http://schemas.microsoft.com/office/powerpoint/2010/main" val="3436126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79A6F-E5C7-56E3-5B84-C130746B5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63" y="219729"/>
            <a:ext cx="9291215" cy="1049235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FC4A074-5D52-D209-084F-0637F17A05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86442" y="1268964"/>
            <a:ext cx="1140555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inherited very few industries after Partition of British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Only thirty-four units out of nine hundred twenty-one were given.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 industries like textiles, jute, and steel remained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relied heavily on imports for manufactured goods and machinery.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factories slowed down economic progress in early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became urgent need for Pakistan’s survival and economic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Building industries was seen as symbol of progress and self-reliance.</a:t>
            </a:r>
          </a:p>
        </p:txBody>
      </p:sp>
    </p:spTree>
    <p:extLst>
      <p:ext uri="{BB962C8B-B14F-4D97-AF65-F5344CB8AC3E}">
        <p14:creationId xmlns:p14="http://schemas.microsoft.com/office/powerpoint/2010/main" val="333189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97A79-A0F9-8097-4E47-94CA57A32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458" y="347319"/>
            <a:ext cx="9291215" cy="1049235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Challenges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9A57660-BC6D-3D97-FF22-6224C8249E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49207" y="1565778"/>
            <a:ext cx="961109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lacked skilled workers, trained managers, and technical expertise.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Financial crisis limited funds available for building new factories.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settlement made industrial development even more difficult.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Heavy dependence on India created shortages of daily consumer goods.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Raw materials were available but no industries to process them.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lacked transport and power facilities to support new industries.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growth in early years remained very slow and difficult.</a:t>
            </a:r>
          </a:p>
        </p:txBody>
      </p:sp>
    </p:spTree>
    <p:extLst>
      <p:ext uri="{BB962C8B-B14F-4D97-AF65-F5344CB8AC3E}">
        <p14:creationId xmlns:p14="http://schemas.microsoft.com/office/powerpoint/2010/main" val="1028830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EA048-AA94-2A6C-BDC4-1C8B86A9A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16" y="315421"/>
            <a:ext cx="9291215" cy="1049235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Initiatives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AC02EF4-94BC-3604-FEBE-70843CA854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65016" y="1364656"/>
            <a:ext cx="1122698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encouraged private enterprise and investment in industrial sector.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Incentives were given to businessmen for setting up new factories.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Industrial Development Corporation planned to promote large-scale industries.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Small factories in cement, sugar, and paper were established.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Special focus given to textile industries in Karachi and Punjab.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policy aimed to reduce dependence on Indian manufactured goods.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Efforts showed Pakistan’s seriousness in building an independent economy.</a:t>
            </a:r>
          </a:p>
        </p:txBody>
      </p:sp>
    </p:spTree>
    <p:extLst>
      <p:ext uri="{BB962C8B-B14F-4D97-AF65-F5344CB8AC3E}">
        <p14:creationId xmlns:p14="http://schemas.microsoft.com/office/powerpoint/2010/main" val="2338091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42958-B4A6-3371-95E6-ACAEBE864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443012"/>
            <a:ext cx="9291215" cy="1049235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 by 1951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88E2773-16F9-302F-A123-E9A184D65B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1597676"/>
            <a:ext cx="992611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Several new textile mills were established in Karachi and Faisalabad.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Cement factories and sugar mills began production in different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Flour and paper mills started supplying goods to local markets.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base remained small but gradually started showing improvement.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Private entrepreneurs played important role in early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efforts.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Growth was limited but created foundation for future industrial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1951, Pakistan gained some industrial strength despite difficulties.</a:t>
            </a:r>
          </a:p>
        </p:txBody>
      </p:sp>
    </p:spTree>
    <p:extLst>
      <p:ext uri="{BB962C8B-B14F-4D97-AF65-F5344CB8AC3E}">
        <p14:creationId xmlns:p14="http://schemas.microsoft.com/office/powerpoint/2010/main" val="3820058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CD2A-9A51-155A-47FF-BA77F82B0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439" y="889579"/>
            <a:ext cx="9291215" cy="1049235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and Legacy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92D9DA5-695E-F245-9FBD-D80B15681C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3114" y="1853754"/>
            <a:ext cx="1109310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reduced Pakistan’s dependence on imports from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Provided jobs for workers and supported settlement of refugees.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economy and increased government confidence in national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Created base for stronger industrial growth during 1950s and 1960s.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became symbol of Pakistan’s progress and modernization.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challenges, Pakistan showed resilience in building new industries.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efforts remain important chapter in Pakistan’s economic history.</a:t>
            </a:r>
          </a:p>
        </p:txBody>
      </p:sp>
    </p:spTree>
    <p:extLst>
      <p:ext uri="{BB962C8B-B14F-4D97-AF65-F5344CB8AC3E}">
        <p14:creationId xmlns:p14="http://schemas.microsoft.com/office/powerpoint/2010/main" val="349169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B064F-A8CE-4783-66B5-82D1277F9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73232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</TotalTime>
  <Words>393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Trebuchet MS</vt:lpstr>
      <vt:lpstr>Wingdings</vt:lpstr>
      <vt:lpstr>Wingdings 3</vt:lpstr>
      <vt:lpstr>Facet</vt:lpstr>
      <vt:lpstr>Industrialisation (1947–1951)</vt:lpstr>
      <vt:lpstr>Introduction</vt:lpstr>
      <vt:lpstr>Early Challenges</vt:lpstr>
      <vt:lpstr>Government Initiatives</vt:lpstr>
      <vt:lpstr>Progress by 1951</vt:lpstr>
      <vt:lpstr>Importance and Legacy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2</cp:revision>
  <dcterms:created xsi:type="dcterms:W3CDTF">2025-09-12T10:13:58Z</dcterms:created>
  <dcterms:modified xsi:type="dcterms:W3CDTF">2025-09-15T04:18:04Z</dcterms:modified>
</cp:coreProperties>
</file>