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61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9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7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212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175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83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58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71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3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1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4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1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7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8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6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33A94-487D-4833-90D0-F4F84EE4579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E5E62-DB8F-4FE6-BA11-2EEEE46CF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88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64E1D-014B-9211-2E96-149526D05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67" y="324920"/>
            <a:ext cx="12142382" cy="4013163"/>
          </a:xfrm>
        </p:spPr>
        <p:txBody>
          <a:bodyPr/>
          <a:lstStyle/>
          <a:p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Issues Relating to the Princely State of Kashmir (1947–51)</a:t>
            </a:r>
          </a:p>
        </p:txBody>
      </p:sp>
    </p:spTree>
    <p:extLst>
      <p:ext uri="{BB962C8B-B14F-4D97-AF65-F5344CB8AC3E}">
        <p14:creationId xmlns:p14="http://schemas.microsoft.com/office/powerpoint/2010/main" val="243612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A710-8AF9-8270-8205-E1FDBBD29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44" y="248093"/>
            <a:ext cx="10353761" cy="1326321"/>
          </a:xfrm>
        </p:spPr>
        <p:txBody>
          <a:bodyPr/>
          <a:lstStyle/>
          <a:p>
            <a:pPr algn="l"/>
            <a:r>
              <a:rPr lang="en-US" b="0" dirty="0">
                <a:effectLst/>
              </a:rPr>
              <a:t>Introduction to the Kashmir Problem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FAF6824-F2C2-D3AD-E80F-388C2AA089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96837" y="1373863"/>
            <a:ext cx="11278205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Kashmir was a princely state with Muslim majority but ruled by Hindu Maharaja.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 location and trade routes made it closely linked with the new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of Kashmir mostly desired to join Pakistan after the partition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Maharaja Hari Singh delayed his choice, wanting to remain independent and avoid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expected accession because of Kashmir’s Muslim population and geographical connection.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also wanted Kashmir, using the Maharaja’s hesitation as an opportunity.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uncertainty turned Kashmir into the most serious problem after partition.</a:t>
            </a:r>
          </a:p>
        </p:txBody>
      </p:sp>
    </p:spTree>
    <p:extLst>
      <p:ext uri="{BB962C8B-B14F-4D97-AF65-F5344CB8AC3E}">
        <p14:creationId xmlns:p14="http://schemas.microsoft.com/office/powerpoint/2010/main" val="2229352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87495-E3ED-D50B-435D-4577B479B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11337"/>
            <a:ext cx="10353761" cy="1326321"/>
          </a:xfrm>
        </p:spPr>
        <p:txBody>
          <a:bodyPr/>
          <a:lstStyle/>
          <a:p>
            <a:pPr algn="l"/>
            <a:r>
              <a:rPr lang="en-US" dirty="0"/>
              <a:t>Accession and First War (1947–48)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D8574A7-610B-57BF-FC22-E3BC1212DC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" y="1459475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October 1947, tribal fighters from Pakistan entered Kashmir to support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Maharaja requested military assistance from India, signing accession agreement with Delhi.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forces entered Kashmir, beginning the first war between Pakistan and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Fighting spread across the princely state, causing thousands of deaths and refugee crises.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supported Kashmiri fighters, while India strengthened control after Maharaja’s signed accession.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captured different areas, resulting in division of Kashmir by fighting.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showed how dangerous the Kashmir issue had become for both nations.</a:t>
            </a:r>
          </a:p>
        </p:txBody>
      </p:sp>
    </p:spTree>
    <p:extLst>
      <p:ext uri="{BB962C8B-B14F-4D97-AF65-F5344CB8AC3E}">
        <p14:creationId xmlns:p14="http://schemas.microsoft.com/office/powerpoint/2010/main" val="27245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2357-D477-B02E-5D1D-363D47E4C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11337"/>
            <a:ext cx="10353761" cy="1326321"/>
          </a:xfrm>
        </p:spPr>
        <p:txBody>
          <a:bodyPr/>
          <a:lstStyle/>
          <a:p>
            <a:pPr algn="l"/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Role of the United Nations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5C28E0-DDE5-0EE1-2A38-B56846DA20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24444" y="1299435"/>
            <a:ext cx="11278205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brought the princely state of Kashmir issue to the United Nations in 1948.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 ordered ceasefire in 1949 between Pakistan and India’s armed forces.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 resolution called for plebiscite so Kashmiris could decide their political future.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agreed to the plebiscite, but India delayed and created difficult conditions.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community recognized Kashmir as a disputed princely state needing settlement.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Nations could not enforce its resolutions because India refused fair plebiscite.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UN’s weak role left Kashmir unsolved and increased mistrust between both countries.</a:t>
            </a:r>
          </a:p>
        </p:txBody>
      </p:sp>
    </p:spTree>
    <p:extLst>
      <p:ext uri="{BB962C8B-B14F-4D97-AF65-F5344CB8AC3E}">
        <p14:creationId xmlns:p14="http://schemas.microsoft.com/office/powerpoint/2010/main" val="411214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E4246-9B9F-FA13-2CA2-3BCB375D7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99230"/>
            <a:ext cx="10353761" cy="1326321"/>
          </a:xfrm>
        </p:spPr>
        <p:txBody>
          <a:bodyPr/>
          <a:lstStyle/>
          <a:p>
            <a:pPr algn="l"/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Division of the Princely State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227146A-0F6B-CDD1-30AB-9453835988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9" y="1477023"/>
            <a:ext cx="1219200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ceasefire in 1949, the princely state of Kashmir was divided temporarily.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gained Azad Kashmir and Gilgit-Baltistan, areas liberated by Kashmiri fighters.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kept control of Jammu, Kashmir Valley, and Ladakh through military presence.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Line of Control (LoC) was established under UN supervision after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Division was supposed to be temporary until plebiscite, but it became permanent practically.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Kashmiris were denied their right to self-determination as promised by international community.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division created continuous mistrust and hostility between India and Pakistan afterwards.</a:t>
            </a:r>
          </a:p>
        </p:txBody>
      </p:sp>
    </p:spTree>
    <p:extLst>
      <p:ext uri="{BB962C8B-B14F-4D97-AF65-F5344CB8AC3E}">
        <p14:creationId xmlns:p14="http://schemas.microsoft.com/office/powerpoint/2010/main" val="85073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2EC6A-A879-0B8F-A2C9-C3D4C3EDB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49219"/>
            <a:ext cx="10353761" cy="1326321"/>
          </a:xfrm>
        </p:spPr>
        <p:txBody>
          <a:bodyPr/>
          <a:lstStyle/>
          <a:p>
            <a:pPr algn="l"/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Impact and Unresolved Dispute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7B2F202-338F-F69D-F768-75F9F765E9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2780" y="1575540"/>
            <a:ext cx="1208922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Kashmir issue damaged relations between India and Pakistan from the very beginning.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became main reason for mistrust, hostility, and wars between two nations.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Pakistan, princely state of Kashmir represented unfinished agenda of partition plan.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India, Kashmir’s accession was legal through Maharaja’s Instrument of Accession.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Kashmiris demanded plebiscite and freedom, but their voice was ignored by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Nations failed to enforce settlement, leaving Kashmir as unresolved global dispute.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issue shaped South Asian politics, fueling conflicts and blocking peace efforts.</a:t>
            </a:r>
          </a:p>
        </p:txBody>
      </p:sp>
    </p:spTree>
    <p:extLst>
      <p:ext uri="{BB962C8B-B14F-4D97-AF65-F5344CB8AC3E}">
        <p14:creationId xmlns:p14="http://schemas.microsoft.com/office/powerpoint/2010/main" val="2958888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DCA4-A679-31AE-F5B8-FC06C3D2C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119" y="2329980"/>
            <a:ext cx="10353762" cy="3695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4844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30</TotalTime>
  <Words>523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Bookman Old Style</vt:lpstr>
      <vt:lpstr>Rockwell</vt:lpstr>
      <vt:lpstr>Times New Roman</vt:lpstr>
      <vt:lpstr>Wingdings</vt:lpstr>
      <vt:lpstr>Damask</vt:lpstr>
      <vt:lpstr>Issues Relating to the Princely State of Kashmir (1947–51)</vt:lpstr>
      <vt:lpstr>Introduction to the Kashmir Problem</vt:lpstr>
      <vt:lpstr>Accession and First War (1947–48)</vt:lpstr>
      <vt:lpstr>Role of the United Nations</vt:lpstr>
      <vt:lpstr>Division of the Princely State</vt:lpstr>
      <vt:lpstr>Impact and Unresolved Dispute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2025-09-10T12:11:51Z</dcterms:created>
  <dcterms:modified xsi:type="dcterms:W3CDTF">2025-09-10T12:42:30Z</dcterms:modified>
</cp:coreProperties>
</file>