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 varScale="1">
        <p:scale>
          <a:sx n="60" d="100"/>
          <a:sy n="60" d="100"/>
        </p:scale>
        <p:origin x="9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7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3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8180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16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678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7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78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7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7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4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8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4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9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6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6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7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A029-85FC-44DE-AA9B-83B049F980B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4E60BB-1E82-4B05-A4FC-C4352C26C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8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D11F-3C51-2ABA-0590-E8C00C3DB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8287"/>
            <a:ext cx="10411496" cy="2920713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contributions of Khawaja Nazimuddin</a:t>
            </a:r>
          </a:p>
        </p:txBody>
      </p:sp>
    </p:spTree>
    <p:extLst>
      <p:ext uri="{BB962C8B-B14F-4D97-AF65-F5344CB8AC3E}">
        <p14:creationId xmlns:p14="http://schemas.microsoft.com/office/powerpoint/2010/main" val="343612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79A6F-E5C7-56E3-5B84-C130746B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07" y="56595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Khawaja Nazimuddin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2FFCD64-01A9-FDA0-CC33-5E9034F190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710840"/>
            <a:ext cx="12192000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Khawaja Nazimuddin was the second Governor-General of Pakistan after Quaid-e-Azam’s death.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came from a respected political family of Bengal, educated in England with strong background.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was very important during the early years after Pakistan was created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worked closely with Muslim League leaders and supported Quaid-e-Azam’s political decisions.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Liaquat Ali Khan’s death, he also became the second Prime Minister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main goal was to keep Pakistan united and moving forward despite serious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faced many political, economic, and social difficulties but tried to maintain stability.</a:t>
            </a:r>
          </a:p>
        </p:txBody>
      </p:sp>
    </p:spTree>
    <p:extLst>
      <p:ext uri="{BB962C8B-B14F-4D97-AF65-F5344CB8AC3E}">
        <p14:creationId xmlns:p14="http://schemas.microsoft.com/office/powerpoint/2010/main" val="333189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97A79-A0F9-8097-4E47-94CA57A3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1" y="134668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as Governor-General (1948–1951)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975FC53-0ABF-DDAA-356B-32080BA27E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884" y="806708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Quaid-e-Azam’s death, Khawaja Nazimuddin was chosen as Pakistan’s Governor-General.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role was mostly ceremonial, but he supported Prime Minister Liaquat Ali Khan strongly.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respected parliamentary democracy and never interfered unnecessarily in the Prime Minister’s work.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represented Pakistan at official events and maintained good relations with other world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personality was soft-spoken, polite, and always gave importance to democratic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worked to keep the unity of provinces despite early tensions and refugee problems.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provided continuity when Pakistan was still finding its political direction.</a:t>
            </a:r>
          </a:p>
        </p:txBody>
      </p:sp>
    </p:spTree>
    <p:extLst>
      <p:ext uri="{BB962C8B-B14F-4D97-AF65-F5344CB8AC3E}">
        <p14:creationId xmlns:p14="http://schemas.microsoft.com/office/powerpoint/2010/main" val="1028830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A048-AA94-2A6C-BDC4-1C8B86A9A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28" y="167015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as Prime Minister (1951–1953)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F5C3025-0FE8-F24F-A8EC-40B834FF4B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54978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Liaquat Ali Khan was assassinated, Khawaja Nazimuddin became Prime Minister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inherited many problems such as food shortages, law and order, and political instability.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government tried to control prices and improve food supply during a famine.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also faced protests related to religious issues and demands from different political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simple and honest personality was respected, but he was considered politically weak.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tried to continue Liaquat Ali Khan’s foreign and domestic policies with less success.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Finally, Governor-General Ghulam Muhammad dismissed him in 1953, ending his government</a:t>
            </a:r>
          </a:p>
        </p:txBody>
      </p:sp>
    </p:spTree>
    <p:extLst>
      <p:ext uri="{BB962C8B-B14F-4D97-AF65-F5344CB8AC3E}">
        <p14:creationId xmlns:p14="http://schemas.microsoft.com/office/powerpoint/2010/main" val="2338091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42958-B4A6-3371-95E6-ACAEBE864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55" y="0"/>
            <a:ext cx="9291215" cy="1049235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 to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88E2773-16F9-302F-A123-E9A184D65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379" y="935641"/>
            <a:ext cx="12162621" cy="533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maintained democracy by respecting parliamentary rules both as Governor-General and Prime Minister.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provided political stability during a sensitive time after deaths of key national leaders.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supported Muslim League policies and tried to keep the party united despite divisions.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promoted Islamic values in government decisions and supported the Objectives Resolution.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handled challenges like food shortages with policies, though limited resources created difficulties.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represented Pakistan’s image as a peaceful, democratic state in the international community.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is remembered as an honest leader who served with sincerity during critical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05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CD2A-9A51-155A-47FF-BA77F82B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10" y="0"/>
            <a:ext cx="9291215" cy="1049235"/>
          </a:xfrm>
        </p:spPr>
        <p:txBody>
          <a:bodyPr/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and Conclusion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2D9DA5-695E-F245-9FBD-D80B15681C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817" y="1049235"/>
            <a:ext cx="12192002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Khawaja Nazimuddin is remembered as a humble and soft-spoken leader of early Pakistan.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gave continuity after the deaths of Quaid-e-Azam and Liaquat Ali Khan.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Though not politically strong, his honesty and integrity were respected by many Pakistanis.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efforts to maintain democracy showed commitment to constitutional values and parliamentary system.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dismissal in 1953 marked a turning point, increasing Governor-General’s interference in politics.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contributions highlight the struggles of Pakistan’s early years of state-building and governance.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Overall, his leadership symbolized sincerity, patience, and loyalty to the cause of Pakistan.</a:t>
            </a:r>
          </a:p>
        </p:txBody>
      </p:sp>
    </p:spTree>
    <p:extLst>
      <p:ext uri="{BB962C8B-B14F-4D97-AF65-F5344CB8AC3E}">
        <p14:creationId xmlns:p14="http://schemas.microsoft.com/office/powerpoint/2010/main" val="349169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B064F-A8CE-4783-66B5-82D1277F9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3232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545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Trebuchet MS</vt:lpstr>
      <vt:lpstr>Wingdings</vt:lpstr>
      <vt:lpstr>Wingdings 3</vt:lpstr>
      <vt:lpstr>Facet</vt:lpstr>
      <vt:lpstr>the contributions of Khawaja Nazimuddin</vt:lpstr>
      <vt:lpstr>Introduction to Khawaja Nazimuddin</vt:lpstr>
      <vt:lpstr>Role as Governor-General (1948–1951)</vt:lpstr>
      <vt:lpstr>Role as Prime Minister (1951–1953)</vt:lpstr>
      <vt:lpstr>Contributions to Pakistan</vt:lpstr>
      <vt:lpstr>Legacy and 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3</cp:revision>
  <dcterms:created xsi:type="dcterms:W3CDTF">2025-09-12T10:13:58Z</dcterms:created>
  <dcterms:modified xsi:type="dcterms:W3CDTF">2025-09-15T04:26:50Z</dcterms:modified>
</cp:coreProperties>
</file>