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97D2-80AD-40AC-8067-A6A0F72656E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E598-A805-4EB6-B2AA-D2526FBA1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773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97D2-80AD-40AC-8067-A6A0F72656E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E598-A805-4EB6-B2AA-D2526FBA1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370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97D2-80AD-40AC-8067-A6A0F72656E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E598-A805-4EB6-B2AA-D2526FBA1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09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97D2-80AD-40AC-8067-A6A0F72656E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E598-A805-4EB6-B2AA-D2526FBA113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46349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97D2-80AD-40AC-8067-A6A0F72656E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E598-A805-4EB6-B2AA-D2526FBA1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05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97D2-80AD-40AC-8067-A6A0F72656E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E598-A805-4EB6-B2AA-D2526FBA1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7581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97D2-80AD-40AC-8067-A6A0F72656E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E598-A805-4EB6-B2AA-D2526FBA1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5982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97D2-80AD-40AC-8067-A6A0F72656E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E598-A805-4EB6-B2AA-D2526FBA1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769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97D2-80AD-40AC-8067-A6A0F72656E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E598-A805-4EB6-B2AA-D2526FBA1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22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97D2-80AD-40AC-8067-A6A0F72656E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E598-A805-4EB6-B2AA-D2526FBA1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011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97D2-80AD-40AC-8067-A6A0F72656E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E598-A805-4EB6-B2AA-D2526FBA1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06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97D2-80AD-40AC-8067-A6A0F72656E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E598-A805-4EB6-B2AA-D2526FBA1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432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97D2-80AD-40AC-8067-A6A0F72656E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E598-A805-4EB6-B2AA-D2526FBA1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93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97D2-80AD-40AC-8067-A6A0F72656E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E598-A805-4EB6-B2AA-D2526FBA1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678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97D2-80AD-40AC-8067-A6A0F72656E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E598-A805-4EB6-B2AA-D2526FBA1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326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97D2-80AD-40AC-8067-A6A0F72656E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E598-A805-4EB6-B2AA-D2526FBA1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969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397D2-80AD-40AC-8067-A6A0F72656E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DE598-A805-4EB6-B2AA-D2526FBA1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081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99397D2-80AD-40AC-8067-A6A0F72656E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DE598-A805-4EB6-B2AA-D2526FBA1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947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06B43-1BC0-DC30-1A20-30F3BEE0CA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Marathas and Afghans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878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A78A8-2432-23C3-2BC9-FC73B6F97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195" y="400533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Rise of the Marathas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A774DF4-EE32-222D-EC08-FB3ADF58750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12195" y="1715025"/>
            <a:ext cx="1096248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Marathas emerged as strong power in Deccan during Aurangzeb’s long wars.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Shivaji founded their state, using guerrilla tactics against mighty Mughal armies.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Marathas aimed to dominate central and western India after Aurangzeb’s death.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captured Mughal territories when empire weakened after constant wars.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Marathas expanded influence into Malwa, Gujarat, and even Delhi region.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became decisive force in Indian politics during eighteenth century.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Mughals struggled continuously against Marathas but never achieved lasting victory.</a:t>
            </a:r>
          </a:p>
        </p:txBody>
      </p:sp>
    </p:spTree>
    <p:extLst>
      <p:ext uri="{BB962C8B-B14F-4D97-AF65-F5344CB8AC3E}">
        <p14:creationId xmlns:p14="http://schemas.microsoft.com/office/powerpoint/2010/main" val="2971523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97E24-67D8-D9A0-8E22-5C101ADC5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91" y="388923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Impact of Marathas on the Mughal Empire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A19F9F4-9ED6-F97E-F778-8D96D8AE9CC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01562" y="1789453"/>
            <a:ext cx="1121012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Marathas weakened Mughal control by constantly attacking imperial forces in Deccan.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disrupted trade routes, causing economic decline in important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nobles exhausted from endless campaigns lost loyalty to emperor.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Provinces like Bengal and Awadh strengthened themselves against central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Delhi remained vulnerable due to Maratha raids and unstable military situation.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treasury drained while trying to fund continuous wars against Marathas.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Rise of Marathas directly accelerated the overall decline of Mughal Empire.</a:t>
            </a:r>
          </a:p>
        </p:txBody>
      </p:sp>
    </p:spTree>
    <p:extLst>
      <p:ext uri="{BB962C8B-B14F-4D97-AF65-F5344CB8AC3E}">
        <p14:creationId xmlns:p14="http://schemas.microsoft.com/office/powerpoint/2010/main" val="859217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80EA9-DE1A-2C6C-5B2E-C2516F7F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195" y="400533"/>
            <a:ext cx="9404723" cy="1400530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Rise of the Afghans – Durrani Empire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DF0573B-43D0-C875-29CB-42CBF0EB3AB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12195" y="1704393"/>
            <a:ext cx="1012123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mid-eighteenth century, Afghans rose under Ahmed Shah Abdali (Durrani).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Abdali invaded India several times between 1748 and 1767.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took advantage of Mughal weakness and political instability in Delhi.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Abdali captured Punjab and plundered northern Indian cities, spreading fear.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Afghans clashed with Marathas for control of northern and central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Abdali aimed to establish Afghan influence in Punjab and beyond.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Mughals were powerless, reduced to spectators during Afghan invasions.</a:t>
            </a:r>
          </a:p>
        </p:txBody>
      </p:sp>
    </p:spTree>
    <p:extLst>
      <p:ext uri="{BB962C8B-B14F-4D97-AF65-F5344CB8AC3E}">
        <p14:creationId xmlns:p14="http://schemas.microsoft.com/office/powerpoint/2010/main" val="2125605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1E90E-C277-43FC-7EE8-8B6AA30A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Third Battle of Panipat (1761)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2944030-7CED-58C3-3AD8-C6C57E62D5B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853248"/>
            <a:ext cx="10524676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Marathas and Afghans finally clashed in Third Battle of Panipat.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Ahmed Shah Abdali led Afghans with help from some Indian allies.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Marathas gathered huge army to dominate northern India and Delhi.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1761, Afghans decisively defeated Marathas after fierce, bloody battle.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Victory gave Afghans short-term control over northern India and Punjab.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However, Afghans could not hold power for long-term political control.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Battle weakened both Afghans and Marathas, opening way for British expansion.</a:t>
            </a:r>
          </a:p>
        </p:txBody>
      </p:sp>
    </p:spTree>
    <p:extLst>
      <p:ext uri="{BB962C8B-B14F-4D97-AF65-F5344CB8AC3E}">
        <p14:creationId xmlns:p14="http://schemas.microsoft.com/office/powerpoint/2010/main" val="3900359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99BB2-9D9B-FF12-AB66-C90A1DE90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8F667A4-8F9F-AC49-9E09-9252DB5FCF0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34682" y="1853248"/>
            <a:ext cx="1179104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Maratha raids and Afghan invasions weakened Mughal authority in northern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Punjab became central area contested by Mughals, Marathas, and Afghans.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Afghans’ victory at Panipat delayed Maratha dominance over Muslim-majority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Weak Mughals created space for regional Muslim states like Hyderabad, Awadh, Bengal.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Decline of central authority encouraged British interference in Indian politics.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Afghan invasions influenced later Muslim political identity in northwestern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struggles shaped conditions eventually leading to Pakistan Movement centuries later.</a:t>
            </a:r>
          </a:p>
        </p:txBody>
      </p:sp>
    </p:spTree>
    <p:extLst>
      <p:ext uri="{BB962C8B-B14F-4D97-AF65-F5344CB8AC3E}">
        <p14:creationId xmlns:p14="http://schemas.microsoft.com/office/powerpoint/2010/main" val="135411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762D4-5067-AC96-F226-5F2D61D1C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5842" y="3084276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5224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</TotalTime>
  <Words>451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Marathas and Afghans </vt:lpstr>
      <vt:lpstr>Rise of the Marathas</vt:lpstr>
      <vt:lpstr>Impact of Marathas on the Mughal Empire</vt:lpstr>
      <vt:lpstr>Rise of the Afghans – Durrani Empire </vt:lpstr>
      <vt:lpstr>The Third Battle of Panipat (1761)</vt:lpstr>
      <vt:lpstr>Importance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2025-09-29T14:49:08Z</dcterms:created>
  <dcterms:modified xsi:type="dcterms:W3CDTF">2025-09-29T14:56:34Z</dcterms:modified>
</cp:coreProperties>
</file>