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9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3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5072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01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75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16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26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7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4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75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1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6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5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D2CB718-0D1B-4BC0-A172-0F4AC02CCDF5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BA600-E86A-4B04-A852-8E79BA948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93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9FAEE-4AFF-9CC8-CF20-D6CE684A66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Mughal Decline and British Entry (1608–1756)</a:t>
            </a:r>
          </a:p>
        </p:txBody>
      </p:sp>
    </p:spTree>
    <p:extLst>
      <p:ext uri="{BB962C8B-B14F-4D97-AF65-F5344CB8AC3E}">
        <p14:creationId xmlns:p14="http://schemas.microsoft.com/office/powerpoint/2010/main" val="309909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90103-8087-1EFE-E47D-ABFDE4A6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37" y="43145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of the Mughals and British Entry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6FDD69-F38F-7A07-398D-38FD86006E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7591" y="1709584"/>
            <a:ext cx="1206440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Empire declined after Aurangzeb, leaving weak rulers and divided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Internal wars and invasions (Persian, Afghan, Maratha) weakened central authority greatly.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routes disrupted, economy declined, and provinces began acting as independent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Britain entered Indian trade in 1608, during Jahangir’s reign at Surat.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India Company formed in London, aiming to profit from Asian trade.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Mughals allowed British traders to settle because they seemed harmless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arrival coincided with Mughal decline, giving them long-term opportunities in India.</a:t>
            </a:r>
          </a:p>
        </p:txBody>
      </p:sp>
    </p:spTree>
    <p:extLst>
      <p:ext uri="{BB962C8B-B14F-4D97-AF65-F5344CB8AC3E}">
        <p14:creationId xmlns:p14="http://schemas.microsoft.com/office/powerpoint/2010/main" val="259839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1EBE-B3C9-D16B-7A1B-C658CD743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930" y="399555"/>
            <a:ext cx="9404723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British Interest in India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5F372F-9233-DEA6-5134-587940EA87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0930" y="1677687"/>
            <a:ext cx="115522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was rich in cotton, silk, spices, tea, and valuable trade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Britain wanted direct access to Indian markets without middlemen like Arabs/Portuguese.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Industrial Revolution created demand for raw materials and markets for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merchants saw India as major source of wealth and global trade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weakness of Mughals made expansion easier for foreign powers like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Location of India important for trade routes towards Asia and Indian Ocean.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Competition with French pushed Britain to secure stronger position in India.</a:t>
            </a:r>
          </a:p>
        </p:txBody>
      </p:sp>
    </p:spTree>
    <p:extLst>
      <p:ext uri="{BB962C8B-B14F-4D97-AF65-F5344CB8AC3E}">
        <p14:creationId xmlns:p14="http://schemas.microsoft.com/office/powerpoint/2010/main" val="48614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7B68-5A12-0362-2691-02A3AAD6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89" y="320914"/>
            <a:ext cx="9404723" cy="1400530"/>
          </a:xfrm>
        </p:spPr>
        <p:txBody>
          <a:bodyPr/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Development of the East India Company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F4B381-B7BC-9086-CF69-7D2B6339EE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889" y="1721444"/>
            <a:ext cx="1071639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East India Company was founded in 1600 by London merchants.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factory established at Surat (1608) under Emperor Jahangir’s permission.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factories set up at Madras, Bombay, and Calcutta in 17th century.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Mughals allowed Company trade because it boosted revenue and seemed peaceful.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gained privileges like tax exemptions and land grants from local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navy gave Company advantage over Portuguese, Dutch, and French rivals.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1700s, Company shifted from trade to political power gradually.</a:t>
            </a:r>
          </a:p>
        </p:txBody>
      </p:sp>
    </p:spTree>
    <p:extLst>
      <p:ext uri="{BB962C8B-B14F-4D97-AF65-F5344CB8AC3E}">
        <p14:creationId xmlns:p14="http://schemas.microsoft.com/office/powerpoint/2010/main" val="14289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AC7E-98CF-8F46-205A-62ED524BF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58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Company’s Expansion up to 1756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33BFA9-A4F1-28B7-F8A4-5CEAD77F4A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0558" y="1853248"/>
            <a:ext cx="1119088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took Bombay from Portuguese (1661) and made it strong trading base.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Fort William built at Calcutta (1690s) became key center for Company.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Company armies defended factories and expanded political influence over local rulers.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weakness let Company negotiate favorable trade terms and avoid heavy taxes.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mid-18th century, Company controlled Bengal trade and large revenues.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French rivalry led to battles like Carnatic Wars in southern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1756, British were strong enough to challenge Indian rulers directly.</a:t>
            </a:r>
          </a:p>
        </p:txBody>
      </p:sp>
    </p:spTree>
    <p:extLst>
      <p:ext uri="{BB962C8B-B14F-4D97-AF65-F5344CB8AC3E}">
        <p14:creationId xmlns:p14="http://schemas.microsoft.com/office/powerpoint/2010/main" val="342852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05FD2-BACA-B742-DB02-15906D01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910FE9-FC39-9ADC-370E-3B529EB9F0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0114" y="1477023"/>
            <a:ext cx="1102577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decline and British arrival changed history of South Asia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came first for trade, later became rulers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control weakened Muslim power and shifted balance towards Europeans.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decline of Delhi ended centuries of Muslim political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economic exploitation affected peasants and traders across the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French defeat and Company’s rise paved way for British Empire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events created background for later Muslim struggles and Pakistan Movement.</a:t>
            </a:r>
          </a:p>
        </p:txBody>
      </p:sp>
    </p:spTree>
    <p:extLst>
      <p:ext uri="{BB962C8B-B14F-4D97-AF65-F5344CB8AC3E}">
        <p14:creationId xmlns:p14="http://schemas.microsoft.com/office/powerpoint/2010/main" val="2898278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A0C29-CEC1-E1C7-A18C-8A901C23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168" y="276529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358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496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Mughal Decline and British Entry (1608–1756)</vt:lpstr>
      <vt:lpstr>Decline of the Mughals and British Entry</vt:lpstr>
      <vt:lpstr>Reasons for British Interest in India </vt:lpstr>
      <vt:lpstr>Early Development of the East India Company </vt:lpstr>
      <vt:lpstr>Company’s Expansion up to 1756</vt:lpstr>
      <vt:lpstr>Importance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2025-09-29T15:02:17Z</dcterms:created>
  <dcterms:modified xsi:type="dcterms:W3CDTF">2025-09-29T15:10:05Z</dcterms:modified>
</cp:coreProperties>
</file>