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E431CE2F-7953-4B88-BE4F-4076D54BBD6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45720" tIns="45720" rIns="45720" bIns="45720" rtlCol="0" anchor="ctr">
            <a:normAutofit/>
          </a:bodyPr>
          <a:lstStyle>
            <a:lvl1pPr>
              <a:defRPr lang="en-US"/>
            </a:lvl1pPr>
          </a:lstStyle>
          <a:p>
            <a:fld id="{200B2097-9A43-4A3E-B490-D22AC15FFBD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50902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E2F-7953-4B88-BE4F-4076D54BBD6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2097-9A43-4A3E-B490-D22AC15FF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833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E2F-7953-4B88-BE4F-4076D54BBD6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2097-9A43-4A3E-B490-D22AC15FF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666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E2F-7953-4B88-BE4F-4076D54BBD6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2097-9A43-4A3E-B490-D22AC15FF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425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E2F-7953-4B88-BE4F-4076D54BBD6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2097-9A43-4A3E-B490-D22AC15FFBD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379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E2F-7953-4B88-BE4F-4076D54BBD6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2097-9A43-4A3E-B490-D22AC15FF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071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26480" y="1717879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lang="en-US" sz="2000" b="0" kern="1200" spc="10" baseline="0" dirty="0">
                <a:solidFill>
                  <a:schemeClr val="tx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E2F-7953-4B88-BE4F-4076D54BBD6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2097-9A43-4A3E-B490-D22AC15FF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91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E2F-7953-4B88-BE4F-4076D54BBD6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2097-9A43-4A3E-B490-D22AC15FF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44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E2F-7953-4B88-BE4F-4076D54BBD6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2097-9A43-4A3E-B490-D22AC15FF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094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E2F-7953-4B88-BE4F-4076D54BBD6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2097-9A43-4A3E-B490-D22AC15FF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08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1CE2F-7953-4B88-BE4F-4076D54BBD6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B2097-9A43-4A3E-B490-D22AC15FF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641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E431CE2F-7953-4B88-BE4F-4076D54BBD6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969696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rgbClr val="777777"/>
                </a:solidFill>
              </a:defRPr>
            </a:lvl1pPr>
          </a:lstStyle>
          <a:p>
            <a:fld id="{200B2097-9A43-4A3E-B490-D22AC15FF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6141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C2F40-A7D3-CA6B-C28A-5D52DF8F2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567" y="0"/>
            <a:ext cx="10775885" cy="4306186"/>
          </a:xfrm>
        </p:spPr>
        <p:txBody>
          <a:bodyPr>
            <a:norm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(1947–51):</a:t>
            </a:r>
            <a:b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and Cultural Divisions</a:t>
            </a:r>
          </a:p>
        </p:txBody>
      </p:sp>
    </p:spTree>
    <p:extLst>
      <p:ext uri="{BB962C8B-B14F-4D97-AF65-F5344CB8AC3E}">
        <p14:creationId xmlns:p14="http://schemas.microsoft.com/office/powerpoint/2010/main" val="2859197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2B6D9-3598-1343-2E92-DD0C1A143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546" y="-112705"/>
            <a:ext cx="9692640" cy="132556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Internal Divisions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2E2F713-E0A4-082F-2663-01721CD82A2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30936" y="1212857"/>
            <a:ext cx="10930128" cy="611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was created in 1947 but faced many internal social and cultural divisions.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country had two separate wings, East and West, with different cultural traditions.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Language differences created communication gaps and misunderstandings between different communities of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Regional identities were stronger than the sense of one united national identity.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Migration of millions after partition created serious demographic and cultural tensions in society.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Religious diversity existed, including Muslims of different sects and non-Muslim minorities.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Government faced difficulty uniting people from different regions into one national culture.</a:t>
            </a:r>
          </a:p>
        </p:txBody>
      </p:sp>
    </p:spTree>
    <p:extLst>
      <p:ext uri="{BB962C8B-B14F-4D97-AF65-F5344CB8AC3E}">
        <p14:creationId xmlns:p14="http://schemas.microsoft.com/office/powerpoint/2010/main" val="3865688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4CF25-7DBE-19B9-35E3-0FC481A59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854" y="-538008"/>
            <a:ext cx="9692640" cy="132556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Language Issues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E87ED8C-0444-EB86-FCF1-D0058738B6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2651" y="787554"/>
            <a:ext cx="11550928" cy="6119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Urdu was declared national language but many groups wanted recognition for their languages.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Bengali-speaking majority in East Pakistan strongly opposed dominance of Urdu language alone.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Language movement in East Pakistan showed cultural tension between two parts of country.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Sindhi, Punjabi, Balochi, and Pashto speakers also demanded respect for regional languages.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Students in Dhaka protested and gave their lives for Bengali language recognition.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Lack of inclusive language policy created deep mistrust and disunity among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issue later became one of the reasons behind East Pakistan’s separation.</a:t>
            </a:r>
          </a:p>
        </p:txBody>
      </p:sp>
    </p:spTree>
    <p:extLst>
      <p:ext uri="{BB962C8B-B14F-4D97-AF65-F5344CB8AC3E}">
        <p14:creationId xmlns:p14="http://schemas.microsoft.com/office/powerpoint/2010/main" val="2475075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0328-23BF-14C9-83B5-E4A06D642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284" y="-662781"/>
            <a:ext cx="10719036" cy="132556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Regional and Ethnic Divisions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FDB1103-26C6-7BA6-8602-8402FD46BB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2095" y="708874"/>
            <a:ext cx="10832876" cy="722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West Pakistan had different provinces with separate ethnic, cultural, and historical identities.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Punjab was dominant in politics, administration, and military, creating feelings of imbalance.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Smaller provinces like Sindh,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Balochistan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and NWFP felt ignored and powerless politically.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East Pakistan felt economically exploited and culturally neglected compared to Western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Tribal areas were not integrated properly, creating governance and identity issues.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Lack of equal development increased regional mistrust and created long-lasting social tensions.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Weak political institutions failed to handle demands of different ethnic and regional groups.</a:t>
            </a:r>
          </a:p>
        </p:txBody>
      </p:sp>
    </p:spTree>
    <p:extLst>
      <p:ext uri="{BB962C8B-B14F-4D97-AF65-F5344CB8AC3E}">
        <p14:creationId xmlns:p14="http://schemas.microsoft.com/office/powerpoint/2010/main" val="705750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8F28C-C38C-577E-A6A0-F2AEF759F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-516742"/>
            <a:ext cx="9692640" cy="132556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Challenges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23D8BED-B109-FB53-B135-A8C98A70BAB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7836" y="934417"/>
            <a:ext cx="11536327" cy="556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Refugees from India settled in different cities, creating cultural and social adjustments issues.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New migrants, called Muhajirs, faced problems mixing with local people of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Housing, food, and jobs for refugees became a huge social responsibility.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Poverty, unemployment, and lack of facilities increased social tensions in new society.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Education and health systems were weak, causing difficulties for a stable national life.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Traditional and modern values clashed, creating confusion about national cultural direction.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Society was divided between rural and urban populations with different lifestyles and priorities.</a:t>
            </a:r>
          </a:p>
        </p:txBody>
      </p:sp>
    </p:spTree>
    <p:extLst>
      <p:ext uri="{BB962C8B-B14F-4D97-AF65-F5344CB8AC3E}">
        <p14:creationId xmlns:p14="http://schemas.microsoft.com/office/powerpoint/2010/main" val="2155087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2F05F-2065-86B5-8FA9-54FF0AAF1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9680" y="-538007"/>
            <a:ext cx="9692640" cy="132556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Identity and Nation Building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D9EA0BE-6111-CB05-22E6-E82E1A326A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5060" y="1318846"/>
            <a:ext cx="1132367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struggled to define one national culture acceptable for all diverse communities.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Islamic identity was promoted as a unifying force to overcome cultural differences.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Regional cultures like Punjabi, Sindhi, Balochi, Pashto, and Bengali wanted recognition.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Tension grew between regional pride and central government’s emphasis on uniformity.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Arts, literature, and media reflected the struggle of shaping a common culture.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Lack of inclusive cultural policy created alienation among different groups of people.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Nation-building became slow and difficult due to these cultural and social differences.</a:t>
            </a:r>
          </a:p>
        </p:txBody>
      </p:sp>
    </p:spTree>
    <p:extLst>
      <p:ext uri="{BB962C8B-B14F-4D97-AF65-F5344CB8AC3E}">
        <p14:creationId xmlns:p14="http://schemas.microsoft.com/office/powerpoint/2010/main" val="1494164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CE772-D0E3-E4B3-7F06-C71E9C690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8709" y="2506663"/>
            <a:ext cx="8595360" cy="43513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318720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B4B30"/>
      </a:accent2>
      <a:accent3>
        <a:srgbClr val="B5AE53"/>
      </a:accent3>
      <a:accent4>
        <a:srgbClr val="6F6A7A"/>
      </a:accent4>
      <a:accent5>
        <a:srgbClr val="E8B54D"/>
      </a:accent5>
      <a:accent6>
        <a:srgbClr val="8A7952"/>
      </a:accent6>
      <a:hlink>
        <a:srgbClr val="9F9F0B"/>
      </a:hlink>
      <a:folHlink>
        <a:srgbClr val="B2B2B2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3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866257B-E5CE-4C43-9210-F2DE76BE10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186</TotalTime>
  <Words>517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Schoolbook</vt:lpstr>
      <vt:lpstr>Times New Roman</vt:lpstr>
      <vt:lpstr>Wingdings</vt:lpstr>
      <vt:lpstr>Wingdings 2</vt:lpstr>
      <vt:lpstr>View</vt:lpstr>
      <vt:lpstr>Pakistan (1947–51):  Social and Cultural Divisions</vt:lpstr>
      <vt:lpstr>Introduction to Internal Divisions</vt:lpstr>
      <vt:lpstr>Language Issues</vt:lpstr>
      <vt:lpstr>Regional and Ethnic Divisions</vt:lpstr>
      <vt:lpstr>Social Challenges</vt:lpstr>
      <vt:lpstr>Cultural Identity and Nation Building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2025-09-10T08:41:58Z</dcterms:created>
  <dcterms:modified xsi:type="dcterms:W3CDTF">2025-09-10T11:48:08Z</dcterms:modified>
</cp:coreProperties>
</file>