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65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5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5952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69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808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14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94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5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77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1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6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0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4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4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8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1ED62-D191-4CF7-B10F-233A8E746B7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E874D0-A0DB-46D3-B694-8623C11FFD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5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6ECD9-1E3C-6E86-7424-A11635043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8494" y="281404"/>
            <a:ext cx="7766936" cy="1646302"/>
          </a:xfrm>
        </p:spPr>
        <p:txBody>
          <a:bodyPr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Quaid-e-Azam Muhammad Ali Jinnah’s Fourteen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9E26AF0-3940-FF63-E513-7529BBA65CD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58494" y="2113422"/>
            <a:ext cx="9003493" cy="334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Fourteen Points and reason for their creation.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political demands to protect Muslims in British India.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Safeguarding Muslim rights in politics, jobs, and religion.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important points about provinces and constitutional reforms.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Fourteen Points for Pakistan Movement and unity.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link with Pakistan’s independence struggle later.</a:t>
            </a:r>
          </a:p>
        </p:txBody>
      </p:sp>
    </p:spTree>
    <p:extLst>
      <p:ext uri="{BB962C8B-B14F-4D97-AF65-F5344CB8AC3E}">
        <p14:creationId xmlns:p14="http://schemas.microsoft.com/office/powerpoint/2010/main" val="307224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2E91-18CD-724D-F534-CB041286B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Fourteen Points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BCFF396-6F7E-5BEA-79B9-3FFB13C366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77334" y="1665918"/>
            <a:ext cx="978947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Nehru Report ignored Muslim rights, creating fear among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worried about political domination by Hindu majority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Quaid-e-Azam Jinnah wanted equal rights for every community.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feared loss of culture, religion, and political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prepared Fourteen Points as Muslims’ demands for rights.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points became Muslims’ political charter against unfair treatment.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highlighted Muslims’ concerns in British India constitutional framework.</a:t>
            </a:r>
          </a:p>
        </p:txBody>
      </p:sp>
    </p:spTree>
    <p:extLst>
      <p:ext uri="{BB962C8B-B14F-4D97-AF65-F5344CB8AC3E}">
        <p14:creationId xmlns:p14="http://schemas.microsoft.com/office/powerpoint/2010/main" val="1467464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FDB9F-A393-EA53-E48C-3582BDD2E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Political Demands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92452A7-2088-9021-440E-A6935F9B1C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8542" y="1588282"/>
            <a:ext cx="1009282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must remain a federation with provinces having full autonomy.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provinces should have equal rights without discrimination or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 government must keep limited powers, provinces control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must have one-third representation in central legislative assembly.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Any law affecting Muslims must need two-thirds majority approval.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should be given protection from unfair Hindu majority laws.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Provincial representation must reflect population but protect minority rights.</a:t>
            </a:r>
          </a:p>
        </p:txBody>
      </p:sp>
    </p:spTree>
    <p:extLst>
      <p:ext uri="{BB962C8B-B14F-4D97-AF65-F5344CB8AC3E}">
        <p14:creationId xmlns:p14="http://schemas.microsoft.com/office/powerpoint/2010/main" val="194434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097AC-75DF-53F5-5576-D98E16FC9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Safeguarding Muslim Rights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AAFC07-B8B7-6366-133D-A3EE1ACB64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0685" y="1477023"/>
            <a:ext cx="1009443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Separate electorates must continue so Muslims can elect their representatives.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must have representation in every elected body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should be properly represented in all government services fairly.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must be included in cabinets at central and provincial levels.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should enjoy freedom in practicing religion, customs, and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Rights of Muslims in Bengal and Punjab must be protected.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community should be forced into laws against its religion.</a:t>
            </a:r>
          </a:p>
        </p:txBody>
      </p:sp>
    </p:spTree>
    <p:extLst>
      <p:ext uri="{BB962C8B-B14F-4D97-AF65-F5344CB8AC3E}">
        <p14:creationId xmlns:p14="http://schemas.microsoft.com/office/powerpoint/2010/main" val="3426413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D1479-E76F-38C4-53E7-B05EF1BDF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Points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D6532EC-4170-2FEA-8478-0658C7E781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7167" y="1278121"/>
            <a:ext cx="1116523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future government should be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federal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(central + provinces) and provinces should have more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Every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 should be independent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its own matters.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Minorities should have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fair seats in assemblies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without reducing the majority’s rights.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must have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at least one-third seats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the central assembly.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provinces, communities should have seats according to their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 size.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 should be made a separate province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 Bombay.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NWFP and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should get the same reforms as other provinces.</a:t>
            </a:r>
          </a:p>
        </p:txBody>
      </p:sp>
    </p:spTree>
    <p:extLst>
      <p:ext uri="{BB962C8B-B14F-4D97-AF65-F5344CB8AC3E}">
        <p14:creationId xmlns:p14="http://schemas.microsoft.com/office/powerpoint/2010/main" val="163050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3B4EF-6B32-68C2-E3B4-681C54D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531CB-C1D9-AF86-36C0-F2EF47A0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57" y="1375585"/>
            <a:ext cx="8596668" cy="388077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of every religion should have freedom to practice their faith.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Muslims should get a fair share in government jobs and services.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 must protect Muslim culture, education, language, and religion.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law should be passed if three-fourths of any community are against it.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voting (separate electorates) should continue for Muslims and Hindus.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new borders should be made that reduce Muslim majority in Punjab, Bengal, or NWFP.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communities should enjoy full religious freedom.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72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2CBE1-812A-C675-FF7A-5F4B5CCB7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Important Points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15BA4C6-E199-6A13-9A5A-622F38E310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311" y="1622788"/>
            <a:ext cx="1006961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 should be separated from Bombay and given province status.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Reforms should be introduced in North-West Frontier Province immediately.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Baluchistan should be given same reforms as other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must have adequate share in both central and provincial services.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Freedom of religion must be guaranteed without any interference or pressure.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Any constitution must protect minorities and respect all communities equally.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Rights of Muslims should not be sacrificed for political unity.</a:t>
            </a:r>
          </a:p>
        </p:txBody>
      </p:sp>
    </p:spTree>
    <p:extLst>
      <p:ext uri="{BB962C8B-B14F-4D97-AF65-F5344CB8AC3E}">
        <p14:creationId xmlns:p14="http://schemas.microsoft.com/office/powerpoint/2010/main" val="3714591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FE3A5-D782-9136-83BC-B444F9A1A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Fourteen Points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81A1EAE-5CF0-946E-4090-F8CD55EDAB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7552" y="1648667"/>
            <a:ext cx="996580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Fourteen Points became Muslims’ complete political agenda in British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united Muslims under Quaid-e-Azam’s leadership for their rights.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Muslims would never compromise on their political freedom.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points laid foundation for future demand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realized only Quaid-e-Azam could defend their real interests.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Fourteen Points rejected Nehru Report and Hindu majority domination.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gave Muslims new confidence and hope for independent homeland.</a:t>
            </a:r>
          </a:p>
        </p:txBody>
      </p:sp>
    </p:spTree>
    <p:extLst>
      <p:ext uri="{BB962C8B-B14F-4D97-AF65-F5344CB8AC3E}">
        <p14:creationId xmlns:p14="http://schemas.microsoft.com/office/powerpoint/2010/main" val="32727322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</TotalTime>
  <Words>644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Trebuchet MS</vt:lpstr>
      <vt:lpstr>Wingdings</vt:lpstr>
      <vt:lpstr>Wingdings 3</vt:lpstr>
      <vt:lpstr>Facet</vt:lpstr>
      <vt:lpstr>Quaid-e-Azam Muhammad Ali Jinnah’s Fourteen</vt:lpstr>
      <vt:lpstr>Background of Fourteen Points </vt:lpstr>
      <vt:lpstr>Key Political Demands</vt:lpstr>
      <vt:lpstr>Safeguarding Muslim Rights</vt:lpstr>
      <vt:lpstr>14 Points</vt:lpstr>
      <vt:lpstr>Continue </vt:lpstr>
      <vt:lpstr>Other Important Points</vt:lpstr>
      <vt:lpstr>Importance of Fourteen Points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2025-09-03T18:25:29Z</dcterms:created>
  <dcterms:modified xsi:type="dcterms:W3CDTF">2025-09-03T20:09:59Z</dcterms:modified>
</cp:coreProperties>
</file>