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3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311355-E596-45BE-8B41-982BEAFC372E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437642-1089-4340-BDB4-F96447243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818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37642-1089-4340-BDB4-F964472434C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658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8CB37-6C2C-4C8E-A730-FCD5C5991202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C10B5-3AD7-4AF7-A54C-AF1878F11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922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8CB37-6C2C-4C8E-A730-FCD5C5991202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C10B5-3AD7-4AF7-A54C-AF1878F11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59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8CB37-6C2C-4C8E-A730-FCD5C5991202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C10B5-3AD7-4AF7-A54C-AF1878F11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267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8CB37-6C2C-4C8E-A730-FCD5C5991202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C10B5-3AD7-4AF7-A54C-AF1878F11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992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8CB37-6C2C-4C8E-A730-FCD5C5991202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C10B5-3AD7-4AF7-A54C-AF1878F11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4404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8CB37-6C2C-4C8E-A730-FCD5C5991202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C10B5-3AD7-4AF7-A54C-AF1878F11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6200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8CB37-6C2C-4C8E-A730-FCD5C5991202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C10B5-3AD7-4AF7-A54C-AF1878F11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7727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8CB37-6C2C-4C8E-A730-FCD5C5991202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C10B5-3AD7-4AF7-A54C-AF1878F11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8759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8CB37-6C2C-4C8E-A730-FCD5C5991202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C10B5-3AD7-4AF7-A54C-AF1878F11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526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8CB37-6C2C-4C8E-A730-FCD5C5991202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128C10B5-3AD7-4AF7-A54C-AF1878F11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202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8CB37-6C2C-4C8E-A730-FCD5C5991202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C10B5-3AD7-4AF7-A54C-AF1878F11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367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8CB37-6C2C-4C8E-A730-FCD5C5991202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C10B5-3AD7-4AF7-A54C-AF1878F11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504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8CB37-6C2C-4C8E-A730-FCD5C5991202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C10B5-3AD7-4AF7-A54C-AF1878F11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251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8CB37-6C2C-4C8E-A730-FCD5C5991202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C10B5-3AD7-4AF7-A54C-AF1878F11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627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8CB37-6C2C-4C8E-A730-FCD5C5991202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C10B5-3AD7-4AF7-A54C-AF1878F11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666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8CB37-6C2C-4C8E-A730-FCD5C5991202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C10B5-3AD7-4AF7-A54C-AF1878F11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166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8CB37-6C2C-4C8E-A730-FCD5C5991202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C10B5-3AD7-4AF7-A54C-AF1878F11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490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E98CB37-6C2C-4C8E-A730-FCD5C5991202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28C10B5-3AD7-4AF7-A54C-AF1878F11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930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D025C-470D-5629-43C6-09B00BDBFF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15926" y="-850021"/>
            <a:ext cx="8574622" cy="2616199"/>
          </a:xfrm>
        </p:spPr>
        <p:txBody>
          <a:bodyPr>
            <a:normAutofit/>
          </a:bodyPr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Reasons for Failure of the Simon Report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0C90E70-12BC-34A2-4557-06A4FB420B8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3626856" y="1766178"/>
            <a:ext cx="8565144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Lack of Indian Representation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Disappointment with Recommendations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Boycott and Public Protests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 Divisions and Demands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Attitude and International Pressure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Consequences of the Failure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053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505F9-DA16-D4D4-E049-92C2C3DDD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828" y="-508958"/>
            <a:ext cx="10018713" cy="1752599"/>
          </a:xfrm>
        </p:spPr>
        <p:txBody>
          <a:bodyPr/>
          <a:lstStyle/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Lack of Indian Representation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9913E94-1319-E79E-2B7D-9EEEED96908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58431" y="957836"/>
            <a:ext cx="10966483" cy="3730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Commission had seven members, all British, no Indians were included.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exclusion insulted educated Indians who expected participation in constitutional reforms.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Indians saw it as proof that Britain distrusted their political abilities completely.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slogan “Simon Go Back” showed total rejection of the Commission across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Without Indian voices, recommendations seemed disconnected from ground realities and national needs.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Leaders argued reforms without Indian input could never succeed in uniting the country.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missing representation destroyed the Commission’s credibility even before report was published.</a:t>
            </a:r>
          </a:p>
        </p:txBody>
      </p:sp>
    </p:spTree>
    <p:extLst>
      <p:ext uri="{BB962C8B-B14F-4D97-AF65-F5344CB8AC3E}">
        <p14:creationId xmlns:p14="http://schemas.microsoft.com/office/powerpoint/2010/main" val="2810024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3F47C-141C-51D2-50B2-0440A8F14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559" y="-327804"/>
            <a:ext cx="10018713" cy="1752599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Disappointment with Recommendations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EDC210D-DF25-CC45-D892-3FF729715C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277276" y="1424795"/>
            <a:ext cx="11147860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Report offered only limited provincial reforms, ignoring India’s demand for self-rule.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rejected dominion status, which many leaders had expected as the next step.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governors still kept strong powers over elected ministers in Indian provinces.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Finance, defense, and foreign affairs were kept under British control without Indian authority.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Leaders believed these recommendations showed Britain’s unwillingness to give genuine independence.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Indians considered the reforms too weak to address national political aspirations effectively.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Disappointment deepened divisions between British rulers and Indian political leadership permanently.</a:t>
            </a:r>
          </a:p>
        </p:txBody>
      </p:sp>
    </p:spTree>
    <p:extLst>
      <p:ext uri="{BB962C8B-B14F-4D97-AF65-F5344CB8AC3E}">
        <p14:creationId xmlns:p14="http://schemas.microsoft.com/office/powerpoint/2010/main" val="2866685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2305E-A74D-C9D8-13A0-77A9C509E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3925" y="-99204"/>
            <a:ext cx="10018713" cy="1752599"/>
          </a:xfrm>
        </p:spPr>
        <p:txBody>
          <a:bodyPr/>
          <a:lstStyle/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Boycott and Public Protests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C77999C-105B-7E5B-C9C0-2F88381E0ED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23925" y="1205921"/>
            <a:ext cx="10632654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All major Indian political parties, including Congress and Muslim League, boycotted Commission.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Mass protests erupted nationwide with people shouting “Simon Go Back” at demonstrations.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Leaders like Lala Lajpat Rai were injured during protests, shocking Indian opinion deeply.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 boycotts meant the Report lost moral authority and popular acceptance completely.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protests revealed strong national unity against British-controlled reform processes.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suppression of demonstrations increased anger and reduced chances of compromise further.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Without Indian support, the Commission’s work became politically irrelevant and socially rejected.</a:t>
            </a:r>
          </a:p>
        </p:txBody>
      </p:sp>
    </p:spTree>
    <p:extLst>
      <p:ext uri="{BB962C8B-B14F-4D97-AF65-F5344CB8AC3E}">
        <p14:creationId xmlns:p14="http://schemas.microsoft.com/office/powerpoint/2010/main" val="1469422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9ED26-C5B2-864F-1068-BB126F425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9" y="-116457"/>
            <a:ext cx="10018713" cy="1752599"/>
          </a:xfrm>
        </p:spPr>
        <p:txBody>
          <a:bodyPr/>
          <a:lstStyle/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Political Divisions and Demands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4DA93B7-2C78-2725-C3F8-48C702AEEF4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80793" y="1283559"/>
            <a:ext cx="10980891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Although united in boycott, Congress and Muslim League had different political goals overall.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wanted full self-rule immediately, while Muslim League demanded community safeguards.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tried exploiting these divisions, avoiding major reforms by pointing to disagreements.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Report gave nothing that satisfied either Hindu or Muslim political leadership needs.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Minorities felt insecure because communal safeguards were not addressed adequately by Commission.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failure increased mistrust between communities and towards British constitutional promises.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 disunity further weakened chances of the Simon Report gaining wider acceptance.</a:t>
            </a:r>
          </a:p>
        </p:txBody>
      </p:sp>
    </p:spTree>
    <p:extLst>
      <p:ext uri="{BB962C8B-B14F-4D97-AF65-F5344CB8AC3E}">
        <p14:creationId xmlns:p14="http://schemas.microsoft.com/office/powerpoint/2010/main" val="2830948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8E5E5-D269-A32E-2629-0F8DB880E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9202" y="-211347"/>
            <a:ext cx="10018713" cy="1752599"/>
          </a:xfrm>
        </p:spPr>
        <p:txBody>
          <a:bodyPr/>
          <a:lstStyle/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Attitude, International Pressure &amp; Consequences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45CA84A-F6A3-1639-1E41-6E070A1E9D7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63541" y="1456087"/>
            <a:ext cx="9877384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British attitude was arrogant, refusing to listen to Indian political leaders seriously.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Internationally, Britain faced criticism as press highlighted protests and violent suppression.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Report’s failure forced Britain to consider further negotiations with Indian leaders.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directly led to the Nehru Report as Indians prepared their own reforms.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failure also pushed Britain to hold Round Table Conferences in London later.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Politically, it showed that reforms without Indian involvement could never be successful.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Simon Report’s collapse became a turning point in India’s independence struggle.</a:t>
            </a:r>
          </a:p>
        </p:txBody>
      </p:sp>
    </p:spTree>
    <p:extLst>
      <p:ext uri="{BB962C8B-B14F-4D97-AF65-F5344CB8AC3E}">
        <p14:creationId xmlns:p14="http://schemas.microsoft.com/office/powerpoint/2010/main" val="28984965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6209E7-4C2D-3F7B-ACCA-E767480D4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 You!</a:t>
            </a:r>
          </a:p>
        </p:txBody>
      </p:sp>
    </p:spTree>
    <p:extLst>
      <p:ext uri="{BB962C8B-B14F-4D97-AF65-F5344CB8AC3E}">
        <p14:creationId xmlns:p14="http://schemas.microsoft.com/office/powerpoint/2010/main" val="6614744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8BB434"/>
      </a:accent1>
      <a:accent2>
        <a:srgbClr val="33A583"/>
      </a:accent2>
      <a:accent3>
        <a:srgbClr val="3594B4"/>
      </a:accent3>
      <a:accent4>
        <a:srgbClr val="6063B4"/>
      </a:accent4>
      <a:accent5>
        <a:srgbClr val="D35731"/>
      </a:accent5>
      <a:accent6>
        <a:srgbClr val="EBAC4B"/>
      </a:accent6>
      <a:hlink>
        <a:srgbClr val="65AD30"/>
      </a:hlink>
      <a:folHlink>
        <a:srgbClr val="8ED25B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1A9F9826-882C-40B9-8F38-5A3B8CFD19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59</TotalTime>
  <Words>534</Words>
  <Application>Microsoft Office PowerPoint</Application>
  <PresentationFormat>Widescreen</PresentationFormat>
  <Paragraphs>49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Corbel</vt:lpstr>
      <vt:lpstr>Times New Roman</vt:lpstr>
      <vt:lpstr>Wingdings</vt:lpstr>
      <vt:lpstr>Parallax</vt:lpstr>
      <vt:lpstr>Reasons for Failure of the Simon Report</vt:lpstr>
      <vt:lpstr>Lack of Indian Representation</vt:lpstr>
      <vt:lpstr>Disappointment with Recommendations</vt:lpstr>
      <vt:lpstr>Boycott and Public Protests</vt:lpstr>
      <vt:lpstr>Political Divisions and Demands</vt:lpstr>
      <vt:lpstr>British Attitude, International Pressure &amp; Consequences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2025-09-04T10:44:41Z</dcterms:created>
  <dcterms:modified xsi:type="dcterms:W3CDTF">2025-09-04T11:43:52Z</dcterms:modified>
</cp:coreProperties>
</file>