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20EDE-E5BE-4D6E-968E-D8EFB499295B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D61F-2447-4BAD-A715-DF66636E2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308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20EDE-E5BE-4D6E-968E-D8EFB499295B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D61F-2447-4BAD-A715-DF66636E2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683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20EDE-E5BE-4D6E-968E-D8EFB499295B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D61F-2447-4BAD-A715-DF66636E2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3990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20EDE-E5BE-4D6E-968E-D8EFB499295B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D61F-2447-4BAD-A715-DF66636E21E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53263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20EDE-E5BE-4D6E-968E-D8EFB499295B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D61F-2447-4BAD-A715-DF66636E2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211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20EDE-E5BE-4D6E-968E-D8EFB499295B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D61F-2447-4BAD-A715-DF66636E2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516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20EDE-E5BE-4D6E-968E-D8EFB499295B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D61F-2447-4BAD-A715-DF66636E2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1293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20EDE-E5BE-4D6E-968E-D8EFB499295B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D61F-2447-4BAD-A715-DF66636E2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9476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20EDE-E5BE-4D6E-968E-D8EFB499295B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D61F-2447-4BAD-A715-DF66636E2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788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20EDE-E5BE-4D6E-968E-D8EFB499295B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D61F-2447-4BAD-A715-DF66636E2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389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20EDE-E5BE-4D6E-968E-D8EFB499295B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D61F-2447-4BAD-A715-DF66636E2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783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20EDE-E5BE-4D6E-968E-D8EFB499295B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D61F-2447-4BAD-A715-DF66636E2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972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20EDE-E5BE-4D6E-968E-D8EFB499295B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D61F-2447-4BAD-A715-DF66636E2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788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20EDE-E5BE-4D6E-968E-D8EFB499295B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D61F-2447-4BAD-A715-DF66636E2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846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20EDE-E5BE-4D6E-968E-D8EFB499295B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D61F-2447-4BAD-A715-DF66636E2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950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20EDE-E5BE-4D6E-968E-D8EFB499295B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D61F-2447-4BAD-A715-DF66636E2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999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20EDE-E5BE-4D6E-968E-D8EFB499295B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ED61F-2447-4BAD-A715-DF66636E2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771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A120EDE-E5BE-4D6E-968E-D8EFB499295B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6ED61F-2447-4BAD-A715-DF66636E2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4618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65D51-32FB-4C2B-C16F-2542624C75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246321"/>
            <a:ext cx="8825658" cy="3329581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Reform of Sufism</a:t>
            </a:r>
          </a:p>
        </p:txBody>
      </p:sp>
    </p:spTree>
    <p:extLst>
      <p:ext uri="{BB962C8B-B14F-4D97-AF65-F5344CB8AC3E}">
        <p14:creationId xmlns:p14="http://schemas.microsoft.com/office/powerpoint/2010/main" val="3066870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A3604-ACEC-83B5-E819-4445CD736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273" y="452718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of Sufism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DF2922C-5E57-18F0-F352-FD4CF894820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62273" y="1725657"/>
            <a:ext cx="11067453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Sufism spread in India during medieval period through saints and khanqahs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Played vital role in spreading Islam and building bridges with communities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Over time, Sufism faced decline and lost its original spiritual purity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Influence of political power led some Sufis towards worldly gains and corruption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Practices like excessive shrine worship weakened true spiritual and religious message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Need arose to reform Sufism and restore its true Islamic spirit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Reformers sought to combine spirituality with strict following of Shariah</a:t>
            </a:r>
          </a:p>
        </p:txBody>
      </p:sp>
    </p:spTree>
    <p:extLst>
      <p:ext uri="{BB962C8B-B14F-4D97-AF65-F5344CB8AC3E}">
        <p14:creationId xmlns:p14="http://schemas.microsoft.com/office/powerpoint/2010/main" val="3552186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AD17C-C756-4C8B-9392-9D1DB8875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Reasons for Reform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C53BE3B-F5BB-E386-C822-00C8CB20C30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90801" y="1853248"/>
            <a:ext cx="10855088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Growing distance between Sufi practices and teachings of Quran and Sunnah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Innovations (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Bid‘ah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entered Sufism, moving away from Islamic principles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patronage corrupted many Sufi orders, weakening their moral influence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Superstitions and un-Islamic rituals became common in shrines and gatherings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Decline of Mughal power worsened religious disunity among Muslims in India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 pressures demanded revival of pure Islamic teachings through Sufism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Reformers emerged to correct distortions and purify religious and spiritual practices</a:t>
            </a:r>
          </a:p>
        </p:txBody>
      </p:sp>
    </p:spTree>
    <p:extLst>
      <p:ext uri="{BB962C8B-B14F-4D97-AF65-F5344CB8AC3E}">
        <p14:creationId xmlns:p14="http://schemas.microsoft.com/office/powerpoint/2010/main" val="1847660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878B4-ED41-5EDE-AE26-F39A601DD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003" y="378290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Role of Sheikh Ahmad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Sirhindi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D50B056-E6D1-90D2-E61B-20C9A8D3D3A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635155"/>
            <a:ext cx="11391965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Sheikh Ahmad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Sirhindi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led Naqshbandi order with strict Shariah-based practices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Strongly opposed innovations and un-Islamic customs in Sufi circles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Promoted idea that Sufism must serve Islam, not oppose it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Writings emphasized Tawheed, Shariah, and rejection of syncretic religious experiments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letters (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Maktubat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guided rulers, nobles, and ordinary Muslims towards reform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Played key role in reviving Islam during Akbar and Jahangir’s rule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Remembered as Mujaddid Alf Sani for reviving Sufism and Islamic principles</a:t>
            </a:r>
          </a:p>
        </p:txBody>
      </p:sp>
    </p:spTree>
    <p:extLst>
      <p:ext uri="{BB962C8B-B14F-4D97-AF65-F5344CB8AC3E}">
        <p14:creationId xmlns:p14="http://schemas.microsoft.com/office/powerpoint/2010/main" val="1754435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A158B-9D47-CF7E-754E-AA1472655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Reformers and Influence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A10B9B2-E979-2057-B313-7E21DFFB3CD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853248"/>
            <a:ext cx="10565969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After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Sirhindi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reform continued through Naqshbandi and other Sufi leaders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Shah Waliullah expanded reform, linking Sufism with social and religious revival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Reformers emphasized balance between spiritual experience and Islamic law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Strengthened unity among Muslims by removing superstitions and false beliefs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Inspired movements for social reform and religious revival in later centuries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Their efforts laid foundation for future Islamic reformist movements in India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Reform of Sufism became backbone of Islamic identity in South Asia</a:t>
            </a:r>
          </a:p>
        </p:txBody>
      </p:sp>
    </p:spTree>
    <p:extLst>
      <p:ext uri="{BB962C8B-B14F-4D97-AF65-F5344CB8AC3E}">
        <p14:creationId xmlns:p14="http://schemas.microsoft.com/office/powerpoint/2010/main" val="3487879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626FC-FB8C-B1F0-6435-5B4AF7FD5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Achievements of Sufi Reform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F2C7D12-E3E9-EC5A-DB7C-118A1A58AA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29732" y="1603258"/>
            <a:ext cx="11016157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Restored purity of Sufi teachings by linking them to Quran and Sunnah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Rejected harmful rituals, shrine worship, and unnecessary innovations in faith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Strengthened Muslim identity in India under Mughal political and religious pressures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Inspired later revivalist and reformist thinkers across subcontinent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Made Sufism source of guidance, discipline, and Islamic social reform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Reforms improved relations between scholars, rulers, and common people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Preserved role of Sufism as moral and spiritual guide for Muslims</a:t>
            </a:r>
          </a:p>
        </p:txBody>
      </p:sp>
    </p:spTree>
    <p:extLst>
      <p:ext uri="{BB962C8B-B14F-4D97-AF65-F5344CB8AC3E}">
        <p14:creationId xmlns:p14="http://schemas.microsoft.com/office/powerpoint/2010/main" val="1960107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1B9C5-9516-69AA-0534-045844AB6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 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7693A16-EE9F-404C-0872-B8AF5DD87CA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91929" y="1477023"/>
            <a:ext cx="11008142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Reform of Sufism shaped Muslim identity during Mughal and later colonial period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Gave Muslims strength to resist cultural assimilation and religious decline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Inspired later reformers who influenced Pakistan Movement and Muslim nationalism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Emphasis on Shariah-based Sufism supported Two-Nation Theory roots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Showed importance of combining spirituality with Islamic law for unity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Pakistani syllabus highlights reform of Sufism as key historical process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Legacy continues inspiring resilience, unity, and religious revival in Muslim society</a:t>
            </a:r>
          </a:p>
        </p:txBody>
      </p:sp>
    </p:spTree>
    <p:extLst>
      <p:ext uri="{BB962C8B-B14F-4D97-AF65-F5344CB8AC3E}">
        <p14:creationId xmlns:p14="http://schemas.microsoft.com/office/powerpoint/2010/main" val="1647615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AAE8A8-4C6C-AAA5-F90D-73D14A192E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2168" y="2882257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6570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</TotalTime>
  <Words>486</Words>
  <Application>Microsoft Office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Times New Roman</vt:lpstr>
      <vt:lpstr>Wingdings</vt:lpstr>
      <vt:lpstr>Wingdings 3</vt:lpstr>
      <vt:lpstr>Ion</vt:lpstr>
      <vt:lpstr>Reform of Sufism</vt:lpstr>
      <vt:lpstr>Background of Sufism</vt:lpstr>
      <vt:lpstr>Reasons for Reform</vt:lpstr>
      <vt:lpstr>Role of Sheikh Ahmad Sirhindi</vt:lpstr>
      <vt:lpstr>Other Reformers and Influence</vt:lpstr>
      <vt:lpstr>Achievements of Sufi Reform</vt:lpstr>
      <vt:lpstr>Importance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2025-09-20T05:55:31Z</dcterms:created>
  <dcterms:modified xsi:type="dcterms:W3CDTF">2025-09-20T06:04:32Z</dcterms:modified>
</cp:coreProperties>
</file>