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5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288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1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8687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66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443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5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2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4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7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5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9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60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3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36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50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F137A49-F0D2-453F-84D6-64F440387407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6D0B7-1670-43A5-ACA9-1AE8CA126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35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0606-88C0-9EE1-B182-0773E97B8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8" y="1447800"/>
            <a:ext cx="11745432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Reforms of the Early Mughal Emperors – Architecture</a:t>
            </a:r>
          </a:p>
        </p:txBody>
      </p:sp>
    </p:spTree>
    <p:extLst>
      <p:ext uri="{BB962C8B-B14F-4D97-AF65-F5344CB8AC3E}">
        <p14:creationId xmlns:p14="http://schemas.microsoft.com/office/powerpoint/2010/main" val="188848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97D33-C70D-E251-912F-5BBB256B9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665" y="23148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Mughal Architecture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FF1AD96-667E-8537-2DBC-0395BBFB9F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5181" y="719160"/>
            <a:ext cx="11936820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architecture reflected blend of Islamic, Persian, Timurid, and Indian cultural influences.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introduced gardens and simple structures influenced by Central Asian architectural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Humayun’s Tomb in Delhi became first grand example of Mughal architectural excellence.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developed fusion style, combining red sandstone with Indian decorative architectural features.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Jahangir encouraged balanced designs, focusing on gardens, palaces, and aesthetic architecture.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Jahan’s reign represented golden age of Mughal architecture with marble monuments.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architecture showed power, beauty, and harmony across their expanding empire.</a:t>
            </a:r>
          </a:p>
        </p:txBody>
      </p:sp>
    </p:spTree>
    <p:extLst>
      <p:ext uri="{BB962C8B-B14F-4D97-AF65-F5344CB8AC3E}">
        <p14:creationId xmlns:p14="http://schemas.microsoft.com/office/powerpoint/2010/main" val="80546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41A2-9858-5173-4A8D-62F89FA4F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78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Akbar’s Architectural Reforms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59C28B9-8949-BF27-2D0E-DE3B363A05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1683" y="1603258"/>
            <a:ext cx="1154588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built grand forts, palaces, and mosques using red sandstone structures.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Fatehpur Sikri became his masterpiece city, filled with beautiful palaces and mosques.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style blended Persian arches with Indian columns, domes, and decorative patterns.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Buland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Darwaza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symbolized Akbar’s victory and showed grandeur of Mughal design.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built Agra Fort with large halls, gardens, and marble palaces inside.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buildings emphasized strength, symmetry, and creativity in architectural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Akbar’s reign gave Mughal architecture a unique Indo-Islamic fusion identity.</a:t>
            </a:r>
          </a:p>
        </p:txBody>
      </p:sp>
    </p:spTree>
    <p:extLst>
      <p:ext uri="{BB962C8B-B14F-4D97-AF65-F5344CB8AC3E}">
        <p14:creationId xmlns:p14="http://schemas.microsoft.com/office/powerpoint/2010/main" val="1681035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B3134-CA3D-AB6E-277D-5E3E81B7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Jahangir’s Architectural Contributions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30990FC-D53E-BD98-07BA-8B2C64EEB8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223" y="1740930"/>
            <a:ext cx="12053777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Jahangir continued Akbar’s style but preferred beauty and elegance over massive scale.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developed Mughal gardens influenced by Persian symmetry and natural beauty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Shalimar Gardens in Kashmir represent his love for landscaped architecture and nature.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Jahangir encouraged use of marble with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pietra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dura decorative floral stone inlays.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reign focused on tombs and gardens rather than forts or large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Tomb of Itimad-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-Daulah in Agra reflects Jahangir’s architectural refinement.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Jahangir’s policies shaped Mughal architecture towards elegance, natural beauty, and artistic balance.</a:t>
            </a:r>
          </a:p>
        </p:txBody>
      </p:sp>
    </p:spTree>
    <p:extLst>
      <p:ext uri="{BB962C8B-B14F-4D97-AF65-F5344CB8AC3E}">
        <p14:creationId xmlns:p14="http://schemas.microsoft.com/office/powerpoint/2010/main" val="3778823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6A7FC-1A39-D9F4-1533-D3DFBE5EA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Shah Jahan’s Architectural Achievements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EEDDAE0-D1FE-81C4-57E2-17E7C18C56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693" y="1853248"/>
            <a:ext cx="1209630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 is called greatest builder, representing golden age of Mughal architecture.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built Taj Mahal, symbol of love, beauty, and architectural perfection worldwide.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 Fort in Delhi showed his political power and cultural artistic vision.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Jama Masjid became one of the largest and finest mosques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Jahan’s works used white marble, symmetry, domes, arches, and decorative carvings.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Pietra dura inlay with precious stones decorated walls with floral and geometric designs.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architectural style represented balance between spiritual devotion and royal magnificence.</a:t>
            </a:r>
          </a:p>
        </p:txBody>
      </p:sp>
    </p:spTree>
    <p:extLst>
      <p:ext uri="{BB962C8B-B14F-4D97-AF65-F5344CB8AC3E}">
        <p14:creationId xmlns:p14="http://schemas.microsoft.com/office/powerpoint/2010/main" val="3441869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CFAB7-174A-2A61-0217-31ED0F562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53" y="2613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Mughal Architecture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AC56694-F3FB-FE47-5ADC-549AC33A1B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0753" y="1367686"/>
            <a:ext cx="12011247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architecture influenced Indian art, blending cultures into lasting masterpieces of heritage.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Taj Mahal remains symbol of Mughal glory and world-famous monument of love.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forts, mosques, and gardens shaped Indian urban and cultural development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Blend of Islamic, Persian, and Indian styles created unique Indo-Islamic architectural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monuments are UNESCO heritage sites admired globally for creativity and harmony.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reflected political power, religious devotion, and aesthetic imagination of emperors.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legacy continues inspiring architects and artists across generations in South Asia.</a:t>
            </a:r>
          </a:p>
        </p:txBody>
      </p:sp>
    </p:spTree>
    <p:extLst>
      <p:ext uri="{BB962C8B-B14F-4D97-AF65-F5344CB8AC3E}">
        <p14:creationId xmlns:p14="http://schemas.microsoft.com/office/powerpoint/2010/main" val="3759719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42F2F-22C4-8E5F-59A0-E51C9E0F2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046" y="2467588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69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509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Reforms of the Early Mughal Emperors – Architecture</vt:lpstr>
      <vt:lpstr>Introduction to Mughal Architecture</vt:lpstr>
      <vt:lpstr>Akbar’s Architectural Reforms</vt:lpstr>
      <vt:lpstr>Jahangir’s Architectural Contributions</vt:lpstr>
      <vt:lpstr>Shah Jahan’s Architectural Achievements</vt:lpstr>
      <vt:lpstr>Legacy of Mughal Architecture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2025-09-26T12:15:37Z</dcterms:created>
  <dcterms:modified xsi:type="dcterms:W3CDTF">2025-09-26T12:33:43Z</dcterms:modified>
</cp:coreProperties>
</file>