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5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3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89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0445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0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04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86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7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75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9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5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1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0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6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0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2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AD82A52-BA8C-4446-A3B6-04868B313910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FC70-9574-45FC-A4CE-B3D9D1C01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82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FF982-A1B3-C011-E29A-30BFE2F48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1423361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Reforms of the Early Mughal Emperors – Literature</a:t>
            </a:r>
          </a:p>
        </p:txBody>
      </p:sp>
    </p:spTree>
    <p:extLst>
      <p:ext uri="{BB962C8B-B14F-4D97-AF65-F5344CB8AC3E}">
        <p14:creationId xmlns:p14="http://schemas.microsoft.com/office/powerpoint/2010/main" val="205288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5D6D-7735-36F7-6702-8C37435B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Mughal Literary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6F6043-3FD2-A7B8-80D8-753419FF03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77687"/>
            <a:ext cx="1132521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Mughals encouraged literature as part of cultural and intellectual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wrote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Baburnama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Turkish, mixing history, poetry, and personal observations.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Persian became official language, promoted by Mughal emperors across their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reflected politics, religion, and social life of Mughal court.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Royal patronage inspired poets, historians, and scholars to create enduring works.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Literary reforms showed emperor’s vision for learning and cultural integration.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literature shaped identity and legacy of their empire.</a:t>
            </a:r>
          </a:p>
        </p:txBody>
      </p:sp>
    </p:spTree>
    <p:extLst>
      <p:ext uri="{BB962C8B-B14F-4D97-AF65-F5344CB8AC3E}">
        <p14:creationId xmlns:p14="http://schemas.microsoft.com/office/powerpoint/2010/main" val="232837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6E5F-0C49-80E3-770F-BFE2AF6E3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 and Humayun’s Contributions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CA32D22-CD42-0CA6-D11C-B46A0DA6E5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60" y="1477023"/>
            <a:ext cx="1016079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composed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Baburnama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unique autobiography in Turkish and Persian.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work included poetry, observations of nature, and personal reflections.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Baburnama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inspired later Mughal rulers to record events and achievements.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Humayun encouraged scholars, poets, and astrologers in his court.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promoted Persian translations of scientific and cultural texts.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Humayun’s interest in art and learning influenced Mughal cultural foundation.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efforts prepared ground for Akbar’s vast literary reforms.</a:t>
            </a:r>
          </a:p>
        </p:txBody>
      </p:sp>
    </p:spTree>
    <p:extLst>
      <p:ext uri="{BB962C8B-B14F-4D97-AF65-F5344CB8AC3E}">
        <p14:creationId xmlns:p14="http://schemas.microsoft.com/office/powerpoint/2010/main" val="287885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615C-A94B-2B4E-185C-120CBF1FD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Akbar’s Literary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87D2D2-835A-45AA-94A9-F8A5810C75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05224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was greatest supporter of literature among early Mughal emperors.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established translation department for converting Sanskrit works into Persian.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Famous translations: Mahabharata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Razmnama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Ramayana, and Atharva Veda.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Court historians like Abul Fazl wrote Ain-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-Akbari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Akbarnama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encouraged writing on history, administration, and religion.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promoted diversity by supporting Hindu, Jain, and Muslim scholars.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Akbar’s literary reforms created cultural unity across empire.</a:t>
            </a:r>
          </a:p>
        </p:txBody>
      </p:sp>
    </p:spTree>
    <p:extLst>
      <p:ext uri="{BB962C8B-B14F-4D97-AF65-F5344CB8AC3E}">
        <p14:creationId xmlns:p14="http://schemas.microsoft.com/office/powerpoint/2010/main" val="358986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55B35-4368-FAAA-1AA2-BC7F079B8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Jahangir and Shah Jahan’s Contributions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847A902-AC45-8815-8C45-FDBDEF3C02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666" y="1853248"/>
            <a:ext cx="1052846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Jahangir continued supporting Persian literature and court historians.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wrote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Tuzuk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-Jahangiri, an autobiography with political and personal details.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Court poets composed ghazals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qasidas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under royal patronage.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 encouraged history-writing and poetry in Persian.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Writers described architecture, culture, and imperial glory under Shah Jahan.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court poetry reflected refinement and beauty of his reign.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Literature flourished alongside art and architecture during this period.</a:t>
            </a:r>
          </a:p>
        </p:txBody>
      </p:sp>
    </p:spTree>
    <p:extLst>
      <p:ext uri="{BB962C8B-B14F-4D97-AF65-F5344CB8AC3E}">
        <p14:creationId xmlns:p14="http://schemas.microsoft.com/office/powerpoint/2010/main" val="45343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300F-CB83-2441-2AB3-F9EA6656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of Literary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A0859D7-7EF7-A8EC-39E5-4EB4E1F98C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9169" y="1853248"/>
            <a:ext cx="1103366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emperors used literature to strengthen empire’s cultural and political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Royal patronage inspired creativity and intellectual growth among scholars.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Translation projects connected Indian traditions with Persian-Islamic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Literature spread Mughal ideas of governance, justice, and religion.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Autobiographies preserved emperors’ thoughts for future generations.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Persian remained dominant language of administration and literature.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literary reforms left lasting legacy on Indian cultural history.</a:t>
            </a:r>
          </a:p>
        </p:txBody>
      </p:sp>
    </p:spTree>
    <p:extLst>
      <p:ext uri="{BB962C8B-B14F-4D97-AF65-F5344CB8AC3E}">
        <p14:creationId xmlns:p14="http://schemas.microsoft.com/office/powerpoint/2010/main" val="3331330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9F0C3-AB26-8B36-4386-223556F8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800" y="289289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26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423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Reforms of the Early Mughal Emperors – Literature</vt:lpstr>
      <vt:lpstr>Introduction to Mughal Literary Reforms</vt:lpstr>
      <vt:lpstr>Babur and Humayun’s Contributions</vt:lpstr>
      <vt:lpstr>Akbar’s Literary Reforms</vt:lpstr>
      <vt:lpstr>Jahangir and Shah Jahan’s Contributions</vt:lpstr>
      <vt:lpstr>Significance of Literary Reforms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2025-09-26T20:22:31Z</dcterms:created>
  <dcterms:modified xsi:type="dcterms:W3CDTF">2025-09-26T20:29:28Z</dcterms:modified>
</cp:coreProperties>
</file>