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FD825-8421-44DE-8A44-3A5C54C43317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3349D-1A0E-47E6-A4A7-A397407D50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38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FD825-8421-44DE-8A44-3A5C54C43317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3349D-1A0E-47E6-A4A7-A397407D50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670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FD825-8421-44DE-8A44-3A5C54C43317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3349D-1A0E-47E6-A4A7-A397407D50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4497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FD825-8421-44DE-8A44-3A5C54C43317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3349D-1A0E-47E6-A4A7-A397407D50D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753167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FD825-8421-44DE-8A44-3A5C54C43317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3349D-1A0E-47E6-A4A7-A397407D50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6874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FD825-8421-44DE-8A44-3A5C54C43317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3349D-1A0E-47E6-A4A7-A397407D50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6195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FD825-8421-44DE-8A44-3A5C54C43317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3349D-1A0E-47E6-A4A7-A397407D50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5870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FD825-8421-44DE-8A44-3A5C54C43317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3349D-1A0E-47E6-A4A7-A397407D50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0649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FD825-8421-44DE-8A44-3A5C54C43317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3349D-1A0E-47E6-A4A7-A397407D50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392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FD825-8421-44DE-8A44-3A5C54C43317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3349D-1A0E-47E6-A4A7-A397407D50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689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FD825-8421-44DE-8A44-3A5C54C43317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3349D-1A0E-47E6-A4A7-A397407D50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704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FD825-8421-44DE-8A44-3A5C54C43317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3349D-1A0E-47E6-A4A7-A397407D50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934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FD825-8421-44DE-8A44-3A5C54C43317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3349D-1A0E-47E6-A4A7-A397407D50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333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FD825-8421-44DE-8A44-3A5C54C43317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3349D-1A0E-47E6-A4A7-A397407D50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936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FD825-8421-44DE-8A44-3A5C54C43317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3349D-1A0E-47E6-A4A7-A397407D50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298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FD825-8421-44DE-8A44-3A5C54C43317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3349D-1A0E-47E6-A4A7-A397407D50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35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FD825-8421-44DE-8A44-3A5C54C43317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3349D-1A0E-47E6-A4A7-A397407D50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760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95FD825-8421-44DE-8A44-3A5C54C43317}" type="datetimeFigureOut">
              <a:rPr lang="en-US" smtClean="0"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3349D-1A0E-47E6-A4A7-A397407D50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9690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D849E-607C-1CCC-BE43-9C43C6D409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Reforms of the Early Mughal Emperors – </a:t>
            </a:r>
            <a:r>
              <a:rPr lang="en-US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Music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25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0921B-9B0D-AD86-ACED-24988AEE5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902" y="620234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Mughal Music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D15144-63E6-E955-E379-19122C242F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038" y="1808369"/>
            <a:ext cx="11515060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Mughal emperors promoted cultural growth through music and fine arts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Music blended Persian, Central Asian, Indian traditions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Court musicians gained high status and recognition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Music became symbol of royal prestige and refinement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Mughal courts hosted performances daily and on special occasions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Early emperors encouraged both vocal and instrumental forms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Music linked with poetry, festivals, and royal ceremonies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233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707CB-A067-D4F2-387C-539B7CE9B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814" y="388923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Babur’s Contribution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607D4AD-9EAD-C64E-4CD5-8EE830F8B0B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65814" y="1477023"/>
            <a:ext cx="11926186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Babur appreciated Central Asian and Persian music traditions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introduced Persian instruments in Mughal courts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Babur admired Turkish and Indian classical music styles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Encouraged cultural exchange between India and Central Asia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court celebrated music with poetry and gatherings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Babur’s memoirs mention music as part of life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Set foundation for Mughal musical patronage</a:t>
            </a:r>
          </a:p>
        </p:txBody>
      </p:sp>
    </p:spTree>
    <p:extLst>
      <p:ext uri="{BB962C8B-B14F-4D97-AF65-F5344CB8AC3E}">
        <p14:creationId xmlns:p14="http://schemas.microsoft.com/office/powerpoint/2010/main" val="147987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B34C2-4181-AB6F-56DA-72C40868A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Humayun’s Reforms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F316FF3-FB1E-3A84-E4B9-822AD4AAC94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33459" y="1571361"/>
            <a:ext cx="12431935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Humayun continued Babur’s cultural and musical policies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Promoted Persian and Indian fusion in music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Invited skilled musicians from Persia and Central Asia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Encouraged devotional and classical music at court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exile in Persia deepened his musical appreciation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Music linked with Sufi traditions under his rule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Strengthened Mughal cultural identity through music</a:t>
            </a:r>
          </a:p>
        </p:txBody>
      </p:sp>
    </p:spTree>
    <p:extLst>
      <p:ext uri="{BB962C8B-B14F-4D97-AF65-F5344CB8AC3E}">
        <p14:creationId xmlns:p14="http://schemas.microsoft.com/office/powerpoint/2010/main" val="2651764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7D6D0-D93F-5C4D-F5AE-F64B116F6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Akbar’s Musical Patronage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428F2B7-4E80-961A-696D-50F930E42B2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97256" y="1762747"/>
            <a:ext cx="11694744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Akbar was greatest patron of music among early emperors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Established royal court with famous musicians and singers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Legendary musician Tansen became jewel of his court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Promoted classical Hindustani music and Persian styles together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Introduced new ragas blending Persian and Indian melodies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Encouraged spiritual and devotional songs in gatherings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Music symbolized Akbar’s cultural unity and tolerance</a:t>
            </a:r>
          </a:p>
        </p:txBody>
      </p:sp>
    </p:spTree>
    <p:extLst>
      <p:ext uri="{BB962C8B-B14F-4D97-AF65-F5344CB8AC3E}">
        <p14:creationId xmlns:p14="http://schemas.microsoft.com/office/powerpoint/2010/main" val="2440519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1180F-180A-0AF0-4648-5EBB24D89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Legacy of Early Mughal Music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6344526-6336-676B-4240-F02CDE54D31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22828" y="1667054"/>
            <a:ext cx="8867171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Early emperors built foundation of Mughal musical culture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Fusion of Indian, Persian, and Central Asian traditions strengthened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Court music became prestigious and refined under Mughals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Influenced future emperors like Jahangir and Shah Jahan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Supported poets, singers, and instrumentalists for cultural growth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Established music as essential element of Mughal identity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Legacy shaped Indian classical music for centuries ahead</a:t>
            </a:r>
          </a:p>
        </p:txBody>
      </p:sp>
    </p:spTree>
    <p:extLst>
      <p:ext uri="{BB962C8B-B14F-4D97-AF65-F5344CB8AC3E}">
        <p14:creationId xmlns:p14="http://schemas.microsoft.com/office/powerpoint/2010/main" val="1034595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1635B-CDC5-6993-7232-A7B50417D7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467587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04552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106</TotalTime>
  <Words>309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Reforms of the Early Mughal Emperors – Music</vt:lpstr>
      <vt:lpstr>Introduction to Mughal Music</vt:lpstr>
      <vt:lpstr>Babur’s Contribution</vt:lpstr>
      <vt:lpstr>Humayun’s Reforms </vt:lpstr>
      <vt:lpstr>Akbar’s Musical Patronage</vt:lpstr>
      <vt:lpstr>Legacy of Early Mughal Music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2025-09-27T07:46:50Z</dcterms:created>
  <dcterms:modified xsi:type="dcterms:W3CDTF">2025-09-27T09:33:07Z</dcterms:modified>
</cp:coreProperties>
</file>