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9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7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6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6790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72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31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4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3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7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3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7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5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7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29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13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7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99D6F32-00F5-44A6-8316-0A02F0956CC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482DF-2317-4BD0-8095-3D2DC3233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52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09FC0-E204-022C-1C6B-1F240CB0D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3057" y="831112"/>
            <a:ext cx="10392003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Reforms of the Early Mughal Emperors –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and Commerce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9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C4BB-76F2-0791-9516-F5F64B973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Mughal Trade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2BB4820-CFE3-CDDA-7F30-0126BEBEF4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5553" y="1645789"/>
            <a:ext cx="1141644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and commerce vital for Mughal economic and political stability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Internal trade connected villages, towns, and cities efficiently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External trade linked India with Central Asia, Persia, and Europe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surplus supported growth of markets and exchanges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Crafts and industries created goods for domestic and foreign trade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Coinage system encouraged smooth transactions and business trust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flourished under stable Mughal rule and reforms</a:t>
            </a:r>
          </a:p>
        </p:txBody>
      </p:sp>
    </p:spTree>
    <p:extLst>
      <p:ext uri="{BB962C8B-B14F-4D97-AF65-F5344CB8AC3E}">
        <p14:creationId xmlns:p14="http://schemas.microsoft.com/office/powerpoint/2010/main" val="1280704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2B064-3812-3A80-6825-E1CE11DDA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Babur’s Role in Trade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5800825-C3D0-4F0D-3D51-87B2E6C5AD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0418" y="1477023"/>
            <a:ext cx="1164158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encouraged trade with Central Asia and Persia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movement of goods along historic Silk Route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Supported traders and merchants to strengthen economic base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Persian trading practices into Mughal India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provided financial resources for military campaigns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exchange of goods, ideas, and cultures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Laid foundation for commercial growth in empire</a:t>
            </a:r>
          </a:p>
        </p:txBody>
      </p:sp>
    </p:spTree>
    <p:extLst>
      <p:ext uri="{BB962C8B-B14F-4D97-AF65-F5344CB8AC3E}">
        <p14:creationId xmlns:p14="http://schemas.microsoft.com/office/powerpoint/2010/main" val="338849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7FA6D-6522-A972-7CC9-2DFDDC166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Humayun’s Policies on Commerce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F6BE1A-979D-457A-9E1B-3168000D01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3702" y="1477023"/>
            <a:ext cx="1141829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Humayun faced difficulties due to political instability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Exile disrupted trade routes and merchant activities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Relied on Persian support during financial crisis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return, attempted restoring trade and commercial activity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crafts and artisans to revive urban markets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economy limited reforms and trade expansion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Passed fragile trade system to Akbar</a:t>
            </a:r>
          </a:p>
        </p:txBody>
      </p:sp>
    </p:spTree>
    <p:extLst>
      <p:ext uri="{BB962C8B-B14F-4D97-AF65-F5344CB8AC3E}">
        <p14:creationId xmlns:p14="http://schemas.microsoft.com/office/powerpoint/2010/main" val="2384969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1EBC4-E437-2CC2-7762-83BB48BBF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Akbar’s Trade and Commerce Reforms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6FC4C-9078-63D3-09D8-E62BD485E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478759"/>
            <a:ext cx="894654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Akbar ensured internal peace for growth of trade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Built secure roads connecting villages, towns, and ports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Regulated market prices through state supervision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Diwan-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-Riyasat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Supported external trade with Persia, Central Asia, and Europe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Encouraged trade in cotton, silk, indigo, and spices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 coinage boosted merchant confidence and transactions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and commerce flourished under Akbar’s balanced policies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83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B2A92-0E48-9282-6232-AEF4E1D27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Early Mughal Trade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EE65D06-103C-8EA3-E070-2E40173DCE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52436" y="1613891"/>
            <a:ext cx="1143956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emperors laid strong base for trade and commerce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local and foreign markets enhanced prosperity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goods highly valued in European and Asian markets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Stable administration ensured safe routes for traders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Crafts and industries supported both rural and urban markets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Akbar’s reforms gave Mughal trade international recognition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Legacy influenced Indian economy and global trade networks</a:t>
            </a:r>
          </a:p>
        </p:txBody>
      </p:sp>
    </p:spTree>
    <p:extLst>
      <p:ext uri="{BB962C8B-B14F-4D97-AF65-F5344CB8AC3E}">
        <p14:creationId xmlns:p14="http://schemas.microsoft.com/office/powerpoint/2010/main" val="2083085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71594-6909-FB14-CBBB-3709EE680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884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02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</TotalTime>
  <Words>328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Reforms of the Early Mughal Emperors – Trade and Commerce</vt:lpstr>
      <vt:lpstr>Introduction to Mughal Trade</vt:lpstr>
      <vt:lpstr>Babur’s Role in Trade</vt:lpstr>
      <vt:lpstr>Humayun’s Policies on Commerce </vt:lpstr>
      <vt:lpstr>Akbar’s Trade and Commerce Reforms</vt:lpstr>
      <vt:lpstr>Legacy of Early Mughal Trade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2</cp:revision>
  <dcterms:created xsi:type="dcterms:W3CDTF">2025-09-27T09:59:17Z</dcterms:created>
  <dcterms:modified xsi:type="dcterms:W3CDTF">2025-09-27T10:15:53Z</dcterms:modified>
</cp:coreProperties>
</file>