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129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15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5713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65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4956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13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13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699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81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540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764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05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43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46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899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938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1696A-BF39-4E54-96B0-C41CBD3DA32B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1236445-10CF-485E-9639-5F4D7411C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92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1C222-1AD4-1325-4D36-7545F7C167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5423" y="677121"/>
            <a:ext cx="11596577" cy="22627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Rahmat Ali’s Role in Pakistan’s Creation</a:t>
            </a:r>
          </a:p>
        </p:txBody>
      </p:sp>
    </p:spTree>
    <p:extLst>
      <p:ext uri="{BB962C8B-B14F-4D97-AF65-F5344CB8AC3E}">
        <p14:creationId xmlns:p14="http://schemas.microsoft.com/office/powerpoint/2010/main" val="2141758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54367-7252-9C6C-1CD5-B0E663F71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032" y="615307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1516222-CAFF-6511-AB7E-B7F71269DA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666875" y="1477024"/>
            <a:ext cx="885691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Chaudhry Rahmat Ali was a Muslim student and political activist.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Studied at Cambridge University in England during 1930s.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Deeply worried about Muslims’ political future in British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 supporter of separate homeland for Indian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Famous for coining the name "Pakistan" in his pamphlet.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Critic of Congress dominance and British policies against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ideas inspired Muslim youth and created awareness.</a:t>
            </a:r>
          </a:p>
        </p:txBody>
      </p:sp>
    </p:spTree>
    <p:extLst>
      <p:ext uri="{BB962C8B-B14F-4D97-AF65-F5344CB8AC3E}">
        <p14:creationId xmlns:p14="http://schemas.microsoft.com/office/powerpoint/2010/main" val="2137073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97517-106E-A01C-4FC5-AF333C26A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084" y="381305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Ideas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EE02086-A9D8-CB76-DEF3-ACEB7B5FE26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319338" y="1236518"/>
            <a:ext cx="928812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Saw Muslims as separate nation from Hindus in every aspect.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 believer in Two-Nation Theory for Muslim survival.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Opposed idea of Muslims living as minority under Hindus.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Emphasized cultural, religious, and political independence of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Called for immediate separation from India before British departure.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Advocated Muslim state in north-western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vision was radical but gained attention among students.</a:t>
            </a:r>
          </a:p>
        </p:txBody>
      </p:sp>
    </p:spTree>
    <p:extLst>
      <p:ext uri="{BB962C8B-B14F-4D97-AF65-F5344CB8AC3E}">
        <p14:creationId xmlns:p14="http://schemas.microsoft.com/office/powerpoint/2010/main" val="2065870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FB52B-C574-ED91-3C28-38BC57F77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622" y="411459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Pamphlet 1933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E662CC3-5D80-5115-FB6C-330A448853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53474" y="1525747"/>
            <a:ext cx="11238526" cy="522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Published famous pamphlet "Now or Never" in 1933.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 time used the word "Pakistan" for Muslim homeland.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"Pakistan" meant land of the pure, acronym for provinces.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Suggested Muslim homeland covering Punjab,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Afghania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Kashmir, Sindh, Baluchistan.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Pamphlet rejected idea of united India under Hindu majority.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Called Hindus and Muslims two separate nations, not one.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Pamphlet gave Pakistan Movement its name and clear identity.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828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BEDD1-C260-B007-7AF4-E0C18F7A9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6803" y="604674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Criticism and Opposition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FAF28E4-8023-BD35-0513-1C60311270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649856" y="1379190"/>
            <a:ext cx="857382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leaders, including Jinnah, did not support him initially.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Considered his ideas impractical and too extreme at time.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demand for Pakistan seen as unrealistic by Congress.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Faced criticism for dividing Indians further during struggle.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Later disagreements with Jinnah and Muslim League’s strategies.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Felt Pakistan created was smaller than his original vision.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Died in England without recognition or political role in Pakistan.</a:t>
            </a:r>
          </a:p>
        </p:txBody>
      </p:sp>
    </p:spTree>
    <p:extLst>
      <p:ext uri="{BB962C8B-B14F-4D97-AF65-F5344CB8AC3E}">
        <p14:creationId xmlns:p14="http://schemas.microsoft.com/office/powerpoint/2010/main" val="3329639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4A26A-6AE5-D731-69AF-AA5A72285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0626" y="475254"/>
            <a:ext cx="8911687" cy="128089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Legacy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9C3EE18-E361-E908-4739-8DE0AAB6FA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78418" y="1477023"/>
            <a:ext cx="880882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Remembered for introducing the name "Pakistan" in 1933.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vision gave identity to Muslim demand for homeland.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Though criticized, he inspired political debate on Muslim future.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pamphlet highlighted dangers of Muslims staying minority.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Gave courage to young Muslims to demand independence.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 a political leader but influential thinker of Pakistan Movement.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Contribution recognized as giving name and early vision.</a:t>
            </a:r>
          </a:p>
        </p:txBody>
      </p:sp>
    </p:spTree>
    <p:extLst>
      <p:ext uri="{BB962C8B-B14F-4D97-AF65-F5344CB8AC3E}">
        <p14:creationId xmlns:p14="http://schemas.microsoft.com/office/powerpoint/2010/main" val="813955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6AC19-0F00-37E8-EB7A-1239519BE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0357" y="2824716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43716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159</TotalTime>
  <Words>380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Wisp</vt:lpstr>
      <vt:lpstr>Rahmat Ali’s Role in Pakistan’s Creation</vt:lpstr>
      <vt:lpstr>Introduction</vt:lpstr>
      <vt:lpstr>Political Ideas</vt:lpstr>
      <vt:lpstr>Pakistan Pamphlet 1933</vt:lpstr>
      <vt:lpstr>Criticism and Opposition</vt:lpstr>
      <vt:lpstr>Legacy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4</cp:revision>
  <dcterms:created xsi:type="dcterms:W3CDTF">2025-09-09T08:34:24Z</dcterms:created>
  <dcterms:modified xsi:type="dcterms:W3CDTF">2025-09-09T11:14:12Z</dcterms:modified>
</cp:coreProperties>
</file>