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33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7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1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1030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70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11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77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3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2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31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6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0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2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6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6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93B67FC-FC7B-4D08-9BE7-0AA69EA22343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8A334-FD14-4023-BAF5-C99669B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98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76BFF-D150-DEF5-A0EC-6408E6288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8601" y="203791"/>
            <a:ext cx="8825658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</a:t>
            </a:r>
          </a:p>
        </p:txBody>
      </p:sp>
    </p:spTree>
    <p:extLst>
      <p:ext uri="{BB962C8B-B14F-4D97-AF65-F5344CB8AC3E}">
        <p14:creationId xmlns:p14="http://schemas.microsoft.com/office/powerpoint/2010/main" val="246720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978F-BC90-1478-653F-DEA481D8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4" y="32400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Religious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7B8F8-2B16-2A72-10B6-8CD7FB7DE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7" y="1331259"/>
            <a:ext cx="12096306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 means God-given rules guiding human life and spiritual conduct.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Islam, religious law is known as Shariah, covering every aspect of life.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Shariah directs Muslims in worship, family, economy, society, and justice matters.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framework for individual behavior and collective social organization.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 ensures Muslims live under guidance of Allah’s revealed commands.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divine, not man-made, making it superior to human legal systems.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 helps preserve Muslim identity, unity, and spiritual moral strength.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8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4931E-8306-7F96-6129-5B04070F3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Religious Law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518C5F-A0FD-0A4B-5D88-5AD4CD33EB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094" y="1576249"/>
            <a:ext cx="11747906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Quran is main source, containing Allah’s commands guiding all aspects of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Sunnah includes Prophet Muhammad’s practices, sayings, and explanations of Quranic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Ijma refers to consensus of Islamic scholars on important religious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Qiyas involves reasoning by analogy to solve new problems using Islamic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Together, these sources ensure continuity and flexibility of Islamic legal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protect purity of Shariah while addressing needs of changing societies.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Sources preserve link between divine revelation and everyday life of Muslims.</a:t>
            </a:r>
          </a:p>
        </p:txBody>
      </p:sp>
    </p:spTree>
    <p:extLst>
      <p:ext uri="{BB962C8B-B14F-4D97-AF65-F5344CB8AC3E}">
        <p14:creationId xmlns:p14="http://schemas.microsoft.com/office/powerpoint/2010/main" val="2230865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CE95-6C9F-CF5A-18A5-70500ED82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07" y="29842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Religious Law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D727CA7-2E48-EA9B-31E0-071479F53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0108" y="1477023"/>
            <a:ext cx="1167178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complete guidance for Muslim life in worship, society, and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Establishes justice, fairness, and equality among people of all social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Unites Muslims under one legal and moral framework across regions and generations.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Protects Muslims from cultural assimilation and un-Islamic influences in diverse societies.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rulers, scholars, and citizens remain accountable to Allah’s commands.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Builds strong moral character and sense of responsibility among Muslim individuals.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Without religious law, unity and direction of Muslim community would collapse.</a:t>
            </a:r>
          </a:p>
        </p:txBody>
      </p:sp>
    </p:spTree>
    <p:extLst>
      <p:ext uri="{BB962C8B-B14F-4D97-AF65-F5344CB8AC3E}">
        <p14:creationId xmlns:p14="http://schemas.microsoft.com/office/powerpoint/2010/main" val="79783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73FE2-B102-626A-F8FC-C1D93091A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Religious Law in History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BFE418-5FEE-2F7C-B0AF-DAE85018BF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785" y="1477023"/>
            <a:ext cx="114297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caliphs applied Shariah in governance, ensuring justice, fairness, and order.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rulers established courts and judges to resolve disputes using Shariah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Shariah guided political, social, and economic structures of classical Muslim empires.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 during decline, scholars worked to preserve and apply Islamic legal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Shariah inspired movements of revival during Mughal, Ottoman, and colonial periods.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 became symbol of Muslim strength, identity, and resistance to outsiders.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History shows Shariah consistently protected Muslims in times of political challenges.</a:t>
            </a:r>
          </a:p>
        </p:txBody>
      </p:sp>
    </p:spTree>
    <p:extLst>
      <p:ext uri="{BB962C8B-B14F-4D97-AF65-F5344CB8AC3E}">
        <p14:creationId xmlns:p14="http://schemas.microsoft.com/office/powerpoint/2010/main" val="772421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757FC-4584-5E78-597E-2C7BB127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86" y="5229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to Religious Law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DD00FF-74F3-3197-265F-0897F25871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6568" y="1730849"/>
            <a:ext cx="122708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invasions weakened Islamic law, replacing it with foreign political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 colonial rule, Western legal systems replaced Shariah in Muslim societies.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Innovations and neglect weakened practice of religious law among Muslim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leaders used politics to ignore Shariah for personal or dynastic benefits.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 sometimes misunderstood as abandoning Islamic law for foreign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Confusion among Muslims increased, weakening unity and collective Islamic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Reformers emphasized revival of Shariah to restore purity of Islamic faith.</a:t>
            </a:r>
          </a:p>
        </p:txBody>
      </p:sp>
    </p:spTree>
    <p:extLst>
      <p:ext uri="{BB962C8B-B14F-4D97-AF65-F5344CB8AC3E}">
        <p14:creationId xmlns:p14="http://schemas.microsoft.com/office/powerpoint/2010/main" val="372553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579DE-134F-16A9-B9C0-1845B41B7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Relevance for Pakistan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8761F1E-9425-31AE-098E-7230A1E28B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0419" y="1477023"/>
            <a:ext cx="1071799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Demand for Pakistan strongly linked with Muslims’ desire to practice Shariah.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wanted homeland where Muslims freely live under Quran and Sunnah.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Objective Resolution of 1949 declared laws must be based on Islam.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constitutions emphasize Quran and Sunnah as supreme sources of law.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law preserves identity of Pakistan as ideological Islamic state.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political, social, and legal systems follow divine Islamic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Remains central in Pakistan Studies syllabus as foundation of Muslim nationalism.</a:t>
            </a:r>
          </a:p>
        </p:txBody>
      </p:sp>
    </p:spTree>
    <p:extLst>
      <p:ext uri="{BB962C8B-B14F-4D97-AF65-F5344CB8AC3E}">
        <p14:creationId xmlns:p14="http://schemas.microsoft.com/office/powerpoint/2010/main" val="3211489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3D1BA-5C34-8974-7378-3C6E5D502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945" y="297795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50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145</TotalTime>
  <Words>575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Religious Law</vt:lpstr>
      <vt:lpstr>Meaning of Religious Law</vt:lpstr>
      <vt:lpstr>Sources of Religious Law</vt:lpstr>
      <vt:lpstr>Importance of Religious Law</vt:lpstr>
      <vt:lpstr>Application of Religious Law in History</vt:lpstr>
      <vt:lpstr>Challenges to Religious Law</vt:lpstr>
      <vt:lpstr>Relevance for Pakistan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2025-09-20T07:32:05Z</dcterms:created>
  <dcterms:modified xsi:type="dcterms:W3CDTF">2025-09-20T09:57:21Z</dcterms:modified>
</cp:coreProperties>
</file>