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5851-6E11-470C-B363-7BD03DC00BB3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5D84A99-F84A-4130-83D0-FBA57085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391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5851-6E11-470C-B363-7BD03DC00BB3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5D84A99-F84A-4130-83D0-FBA57085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582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5851-6E11-470C-B363-7BD03DC00BB3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5D84A99-F84A-4130-83D0-FBA57085316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2364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5851-6E11-470C-B363-7BD03DC00BB3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5D84A99-F84A-4130-83D0-FBA57085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196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5851-6E11-470C-B363-7BD03DC00BB3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5D84A99-F84A-4130-83D0-FBA57085316E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97858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5851-6E11-470C-B363-7BD03DC00BB3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5D84A99-F84A-4130-83D0-FBA57085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5504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5851-6E11-470C-B363-7BD03DC00BB3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84A99-F84A-4130-83D0-FBA57085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5134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5851-6E11-470C-B363-7BD03DC00BB3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84A99-F84A-4130-83D0-FBA57085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389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5851-6E11-470C-B363-7BD03DC00BB3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84A99-F84A-4130-83D0-FBA57085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184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5851-6E11-470C-B363-7BD03DC00BB3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5D84A99-F84A-4130-83D0-FBA57085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970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5851-6E11-470C-B363-7BD03DC00BB3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5D84A99-F84A-4130-83D0-FBA57085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38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5851-6E11-470C-B363-7BD03DC00BB3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5D84A99-F84A-4130-83D0-FBA57085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603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5851-6E11-470C-B363-7BD03DC00BB3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84A99-F84A-4130-83D0-FBA57085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799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5851-6E11-470C-B363-7BD03DC00BB3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84A99-F84A-4130-83D0-FBA57085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022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5851-6E11-470C-B363-7BD03DC00BB3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84A99-F84A-4130-83D0-FBA57085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66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15851-6E11-470C-B363-7BD03DC00BB3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5D84A99-F84A-4130-83D0-FBA57085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437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315851-6E11-470C-B363-7BD03DC00BB3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5D84A99-F84A-4130-83D0-FBA570853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835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68C51-ED20-5286-7B79-176D018EE6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2595" y="2514600"/>
            <a:ext cx="10388010" cy="2262781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Shah Jahan  Height of Mughal Power</a:t>
            </a:r>
          </a:p>
        </p:txBody>
      </p:sp>
    </p:spTree>
    <p:extLst>
      <p:ext uri="{BB962C8B-B14F-4D97-AF65-F5344CB8AC3E}">
        <p14:creationId xmlns:p14="http://schemas.microsoft.com/office/powerpoint/2010/main" val="2416813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834FE-6417-5F2F-E704-833DEC952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6869" y="656008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Accession and Early Challenges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4624AAB-A61C-6B15-88C3-699CFA01D35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69026" y="2164801"/>
            <a:ext cx="11222944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Shah Jahan became emperor in 1628 after defeating rivals during succession struggle among brothers.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Faced early revolts from nobles and Afghan chiefs but quickly restored stability and authority.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Consolidated Mughal power by rewarding loyal supporters and punishing those who opposed his rule.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Continued Akbar and Jahangir’s administrative systems but strengthened royal control over provinces.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Married Mumtaz Mahal, who became his beloved queen and cultural inspiration for art and architecture.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Focused on empire’s prosperity, order, and wealth rather than rapid territorial expansion initially.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Established strong central authority and reduced influence of rebellious nobles or military leaders.</a:t>
            </a:r>
          </a:p>
        </p:txBody>
      </p:sp>
    </p:spTree>
    <p:extLst>
      <p:ext uri="{BB962C8B-B14F-4D97-AF65-F5344CB8AC3E}">
        <p14:creationId xmlns:p14="http://schemas.microsoft.com/office/powerpoint/2010/main" val="4198414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BBF97-D110-9D6C-B8B3-A27165BFA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7199" y="613478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Expansion and Military Campaigns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1249DA4-2AF3-BC2D-4B80-01A5E1747E6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54086" y="1794674"/>
            <a:ext cx="11537914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Expanded empire in Deccan, conquering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Ahmadnagar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extending Mughal power in southern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Captured Balkh and Badakhshan to protect northwest frontier though later retreated due to resistance.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Fought successful wars against Portuguese to control trade and coastal security for Mughal empire.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Annexed Bijapur and Golconda indirectly by gaining their loyalty through diplomacy and influence.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Maintained peace with Persia after losing Kandahar, focusing more on internal prosperity afterward.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Strengthened military with artillery, cavalry, and skilled generals to secure Mughal supremacy regionally.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Military expansion aimed to keep empire secure rather than risky large-scale conquest beyond limits.</a:t>
            </a:r>
          </a:p>
        </p:txBody>
      </p:sp>
    </p:spTree>
    <p:extLst>
      <p:ext uri="{BB962C8B-B14F-4D97-AF65-F5344CB8AC3E}">
        <p14:creationId xmlns:p14="http://schemas.microsoft.com/office/powerpoint/2010/main" val="406038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32A79-7A9D-92DC-ACC5-CE8097208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6748" y="688409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Administration and Economy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82183E4-AE6C-F0FC-BDA2-B8A9013DD47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53699" y="2029662"/>
            <a:ext cx="11338301" cy="3730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Maintained Akbar’s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Mansabdari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System but centralized power further under strong royal supervision.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Improved revenue collection and trade routes, increasing empire’s wealth and financial security greatly.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Encouraged agriculture by protecting peasants and ensuring fair land revenue with strict oversight.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Expanded internal trade by building roads, bridges, and safe travel routes for merchants and goods.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Ports flourished under his reign, especially Surat, promoting overseas trade with Europe and Asia.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Monitored nobles closely to prevent rebellion and maintain efficient, corruption-free administration overall.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Ensured justice and peace to keep economy strong and empire stable for long-term prosperity.</a:t>
            </a:r>
          </a:p>
        </p:txBody>
      </p:sp>
    </p:spTree>
    <p:extLst>
      <p:ext uri="{BB962C8B-B14F-4D97-AF65-F5344CB8AC3E}">
        <p14:creationId xmlns:p14="http://schemas.microsoft.com/office/powerpoint/2010/main" val="2878334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34B5A-E3C3-14C4-F872-1580506BD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441" y="634742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Cultural Achievements and Architecture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4CFD39C-1B31-178C-CD72-E085AC7DF9B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994680"/>
            <a:ext cx="11734800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Shah Jahan known as “Master Builder” for magnificent Mughal architecture and artistic achievements.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Built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Taj Mahal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memory of Mumtaz Mahal, symbol of love and Mughal artistry.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Constructed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Red Fort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Delhi and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Jama Masjid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showcasing grandeur of Mughal design.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Developed Shalimar Gardens in Lahore and other elegant gardens across empire’s major cities.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Promoted Persian art, calligraphy, jewelry, and luxury crafts at royal workshops extensively.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Supported music, literature, and cultural exchange, making Mughal court vibrant and sophisticated culturally.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Period often called Mughal golden age due to wealth, art, and architectural achievements.</a:t>
            </a:r>
          </a:p>
        </p:txBody>
      </p:sp>
    </p:spTree>
    <p:extLst>
      <p:ext uri="{BB962C8B-B14F-4D97-AF65-F5344CB8AC3E}">
        <p14:creationId xmlns:p14="http://schemas.microsoft.com/office/powerpoint/2010/main" val="623516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B9DE2-3FF1-AD57-AFDE-D3F3A910D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3074" y="666640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Decline and Legacy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29A9506-F93C-BB45-1250-FD8A4A4EA07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67833" y="2334922"/>
            <a:ext cx="11724167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Later years troubled by succession war among his sons, weakening Mughal stability and unity.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son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Aurangzeb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defeated brothers, imprisoned Shah Jahan in Agra Fort until death.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Heavy spending on wars and monuments strained empire’s treasury and weakened economy gradually.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Failure to keep Kandahar and Central Asian regions reduced Mughal military prestige over time.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Despite decline, left unmatched architectural wonders and symbol of Mughal cultural greatness globally.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reign marked political strength but hidden financial stress leading to later imperial weakening.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Remembered for beauty of empire’s cities and luxurious, sophisticated Mughal cultural peak era.</a:t>
            </a:r>
          </a:p>
        </p:txBody>
      </p:sp>
    </p:spTree>
    <p:extLst>
      <p:ext uri="{BB962C8B-B14F-4D97-AF65-F5344CB8AC3E}">
        <p14:creationId xmlns:p14="http://schemas.microsoft.com/office/powerpoint/2010/main" val="3982148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B1CAB-DBE9-9B77-54DF-90C36FAE3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5054" y="2654595"/>
            <a:ext cx="8915400" cy="37776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767512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</TotalTime>
  <Words>558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Wisp</vt:lpstr>
      <vt:lpstr>Shah Jahan  Height of Mughal Power</vt:lpstr>
      <vt:lpstr>Accession and Early Challenges</vt:lpstr>
      <vt:lpstr>Expansion and Military Campaigns</vt:lpstr>
      <vt:lpstr>Administration and Economy</vt:lpstr>
      <vt:lpstr>Cultural Achievements and Architecture</vt:lpstr>
      <vt:lpstr>Decline and Legacy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2025-09-24T07:28:23Z</dcterms:created>
  <dcterms:modified xsi:type="dcterms:W3CDTF">2025-09-24T07:37:55Z</dcterms:modified>
</cp:coreProperties>
</file>