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5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9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550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6131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3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05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27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41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7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6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8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14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69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8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1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3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364ECF5-319B-4863-A281-E31DE4DA666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CB832-9CF0-4373-A97D-8CAF88947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5705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DAD3B-87F6-5D64-5A98-04638694F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544033"/>
            <a:ext cx="8825658" cy="3329581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Shah Wali Ullah: Life, Career, and Contribution to the Revival of Islam</a:t>
            </a:r>
          </a:p>
        </p:txBody>
      </p:sp>
    </p:spTree>
    <p:extLst>
      <p:ext uri="{BB962C8B-B14F-4D97-AF65-F5344CB8AC3E}">
        <p14:creationId xmlns:p14="http://schemas.microsoft.com/office/powerpoint/2010/main" val="65604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FBA7F-9F56-F201-BDA8-CFC9D423D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Life and Education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D17D5F-6B33-E645-3670-2074E85D42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20217"/>
            <a:ext cx="1043266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Born in Delhi, 1703, during decline of Mughal Empire’s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Came from religious family, father Shah Abdur Rahim, a renowned scholar.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Studied Quran, Hadith, Islamic law, philosophy, logic, and Arabic.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Completed traditional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-Nizami curriculum at an early 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Known for intelligence, devotion, and deep spiritual inclination since childhood.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1730, traveled to Hijaz for higher Islamic studies.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Learned Hadith from great scholars of Medina, gaining ijazah (authorization).</a:t>
            </a:r>
          </a:p>
        </p:txBody>
      </p:sp>
    </p:spTree>
    <p:extLst>
      <p:ext uri="{BB962C8B-B14F-4D97-AF65-F5344CB8AC3E}">
        <p14:creationId xmlns:p14="http://schemas.microsoft.com/office/powerpoint/2010/main" val="359113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B4DD5-4DE4-8466-D345-191FE3CF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24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 as Scholar and Teacher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4160F6-2909-05F8-4859-109B7F1CDA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6624" y="1619332"/>
            <a:ext cx="117053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Returned to Delhi, started teaching at Madrassa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Rahimiyyah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established by father.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on Quran, Hadith, Fiqh, Sufism, Islamic philosophy, and reform.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Produced large number of students, later became leaders in Islamic thought.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religious knowledge with practical social, political, and moral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Criticized divisions among Muslims, called for unity and brotherhood.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Emphasized ijtihad (independent reasoning) over blind following (taqlid).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Preached simple lifestyle, piety, and closeness to Quranic principles.</a:t>
            </a:r>
          </a:p>
        </p:txBody>
      </p:sp>
    </p:spTree>
    <p:extLst>
      <p:ext uri="{BB962C8B-B14F-4D97-AF65-F5344CB8AC3E}">
        <p14:creationId xmlns:p14="http://schemas.microsoft.com/office/powerpoint/2010/main" val="135699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D8A2-E4C4-10B0-AA46-779316C2D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Works and Writings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3DD4FF1-0908-D9BD-E735-4DD2646B9E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155" y="1853248"/>
            <a:ext cx="1101673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Wrote around fifty books covering Quran, Hadith, law, politics, economy, mysticism.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 famous: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Hujjatullah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al-Baligha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(Conclusive Argument from God).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Emphasized harmony between Shariah (law) and Tariqah (spiritual path).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Translated Holy Quran into Persian for ordinary Muslims’ understanding.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Defended Sunnah, criticized innovations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bid’ah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in religious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Advocated for just economic system based on Islamic ethics.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Highlighted moral, social, and political causes of Muslim decline.</a:t>
            </a:r>
          </a:p>
        </p:txBody>
      </p:sp>
    </p:spTree>
    <p:extLst>
      <p:ext uri="{BB962C8B-B14F-4D97-AF65-F5344CB8AC3E}">
        <p14:creationId xmlns:p14="http://schemas.microsoft.com/office/powerpoint/2010/main" val="175451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E987D-83F6-E845-112A-B032C5F8D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in Revival of Islam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A35CD9F-9B5A-F9F6-FC78-9F252BDD2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6403" y="1698952"/>
            <a:ext cx="972413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Worked during Mughal decline and rising Maratha and foreign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Urged rulers to follow Shariah, govern with justice and fairness.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scholars to unite Sunnis and Shias, reduce sectarian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Called for moral, educational, and spiritual reform in Muslim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revival of Ijtihad for fresh solutions to modern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Opposed blind imitation of past, encouraged critical thinking within Islam.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Inspired later reformers like Syed Ahmad Shaheed, Shah Ismail Shaheed.</a:t>
            </a:r>
          </a:p>
        </p:txBody>
      </p:sp>
    </p:spTree>
    <p:extLst>
      <p:ext uri="{BB962C8B-B14F-4D97-AF65-F5344CB8AC3E}">
        <p14:creationId xmlns:p14="http://schemas.microsoft.com/office/powerpoint/2010/main" val="4868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8259B-FDE0-F73F-CFAB-B5D1222B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and Contribution to Islam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DCC00A1-74EA-ED1D-B9D7-F2D3BDFCA2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154" y="1613892"/>
            <a:ext cx="1046151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Remembered as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mujaddid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(reviver) of 18th century Islam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Preserved Islamic thought during crisis of Mughal decline and foreign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link between Quran, Hadith, and everyday Muslim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Brought awareness of economic justice, social equality, and political reform.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madrassa trained reformers, warriors, and thinkers for future struggles.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Laid foundation for later revivalist and freedom movements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recognized worldwide for combining spirituality, law, and reform.</a:t>
            </a:r>
          </a:p>
        </p:txBody>
      </p:sp>
    </p:spTree>
    <p:extLst>
      <p:ext uri="{BB962C8B-B14F-4D97-AF65-F5344CB8AC3E}">
        <p14:creationId xmlns:p14="http://schemas.microsoft.com/office/powerpoint/2010/main" val="417454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D5BAB-9CAD-E0BE-6CA3-07DEEB175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535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875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475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Shah Wali Ullah: Life, Career, and Contribution to the Revival of Islam</vt:lpstr>
      <vt:lpstr>Early Life and Education</vt:lpstr>
      <vt:lpstr>Career as Scholar and Teacher</vt:lpstr>
      <vt:lpstr>Major Works and Writings</vt:lpstr>
      <vt:lpstr>Role in Revival of Islam</vt:lpstr>
      <vt:lpstr>Legacy and Contribution to Islam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2025-09-30T08:29:46Z</dcterms:created>
  <dcterms:modified xsi:type="dcterms:W3CDTF">2025-09-30T08:36:53Z</dcterms:modified>
</cp:coreProperties>
</file>