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98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22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70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584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50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87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71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89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0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1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7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6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3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3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0CFED61-4ADD-44E7-A008-E4B89D2187E9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2FFF5-D316-40AB-BF30-34F09670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95FB8-1132-34AD-C934-C64BC5AB1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935" y="352646"/>
            <a:ext cx="11037045" cy="3329581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Syed Ahmad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Barelvi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Jihad Movement</a:t>
            </a:r>
          </a:p>
        </p:txBody>
      </p:sp>
    </p:spTree>
    <p:extLst>
      <p:ext uri="{BB962C8B-B14F-4D97-AF65-F5344CB8AC3E}">
        <p14:creationId xmlns:p14="http://schemas.microsoft.com/office/powerpoint/2010/main" val="24686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4907-3869-E226-9728-D9D6890A4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Life and Education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6EDF1F7-C855-2C92-0DD1-B6CB1ABC6E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24524"/>
            <a:ext cx="851104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Born in Rae Bareli, India, in 1786 into a religious family.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Educated in Quran, Hadith, and Islamic law at early 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Strongly influenced by Shah Wali Ullah’s reformist ideas.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Travelled to Delhi for further Islamic studies with great scholars.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Became disciple of Shah Abdul Aziz, son of Shah Wali Ullah.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Known for piety, discipline, and deep sense of responsibility.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Decided early to dedicate life to Islam and Muslim revival.</a:t>
            </a:r>
          </a:p>
        </p:txBody>
      </p:sp>
    </p:spTree>
    <p:extLst>
      <p:ext uri="{BB962C8B-B14F-4D97-AF65-F5344CB8AC3E}">
        <p14:creationId xmlns:p14="http://schemas.microsoft.com/office/powerpoint/2010/main" val="4203383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9D4D-83DE-A7AA-D2A3-B4CEE148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Journey and Military Experience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29AF305-466B-16ED-3FB7-49CF011CBD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1172" y="1773379"/>
            <a:ext cx="969207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Traveled to Arabia for Hajj, influenced by reformist Wahhabi teachings.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Observed unity, discipline, and revivalist spirit among Muslims there.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Joined the army of Amir Khan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Pindari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military training.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Gained practical knowledge of warfare, strategy, and leadership skills.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Dreamed of uniting Muslims politically and spiritually against oppression.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Focused on ending Sikh dominance in Punjab and NW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Prepared followers for struggle to defend Islam through organized jihad.</a:t>
            </a:r>
          </a:p>
        </p:txBody>
      </p:sp>
    </p:spTree>
    <p:extLst>
      <p:ext uri="{BB962C8B-B14F-4D97-AF65-F5344CB8AC3E}">
        <p14:creationId xmlns:p14="http://schemas.microsoft.com/office/powerpoint/2010/main" val="159204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8B11-36AA-7123-513C-9FA329EDA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Jihad Movement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B2AFE6B-C566-0ACE-327E-B5BE32E468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77962" y="1624524"/>
            <a:ext cx="934101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Started Jihad Movement in 1826 with followers called Mujahideen.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Declared armed struggle against Sikh rule in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Established headquarters at Nowshera, later at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Balakot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aimed to establish Islamic state under Shariah.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Muslims to reject un-Islamic practices and return to basics.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Attracted many followers, including Shah Ismail Shaheed.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Gained popularity among tribes of North-West Frontier region.</a:t>
            </a:r>
          </a:p>
        </p:txBody>
      </p:sp>
    </p:spTree>
    <p:extLst>
      <p:ext uri="{BB962C8B-B14F-4D97-AF65-F5344CB8AC3E}">
        <p14:creationId xmlns:p14="http://schemas.microsoft.com/office/powerpoint/2010/main" val="1413052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B660D-C5DA-E9F7-BC20-E38A5C4D3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and Resistance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C5545D-2CB6-7245-036B-9E0BB87138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81992"/>
            <a:ext cx="974176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Faced strong opposition from Sikh forces under Ranjit Singh.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Internal disagreements weakened unity among Muslim tribes.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tribal leaders betrayed cause for personal interest.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closely monitored the movement with suspicion.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resources and discipline caused repeated difficulties.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Struggles between reformist ideas and traditional tribal customs continued.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failures, the movement kept spirit of resistance alive.</a:t>
            </a:r>
          </a:p>
        </p:txBody>
      </p:sp>
    </p:spTree>
    <p:extLst>
      <p:ext uri="{BB962C8B-B14F-4D97-AF65-F5344CB8AC3E}">
        <p14:creationId xmlns:p14="http://schemas.microsoft.com/office/powerpoint/2010/main" val="20800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79FDC-3FC3-0313-FBE3-BBCC116C4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Martyrdom and Legacy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E72EF-845C-9B3A-E2C3-05C592852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489393"/>
            <a:ext cx="894654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1831, fought final battle against Sikhs at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Balakot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Syed Ahmad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Barelvi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Shah Ismail Shaheed martyred.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 collapsed militarily but left deep spiritual influence.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Inspired later leaders in freedom and Islamic reform movements.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Remembered as warrior-saint who lived and died for Islam.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call for unity shaped Muslim political consciousness in India.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still honored in Pakistan and Islamic history worldwide.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937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EF9BE-55FA-5AA8-CAFA-61B1C0679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716" y="2988583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68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391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Syed Ahmad Barelvi and the Jihad Movement</vt:lpstr>
      <vt:lpstr>Early Life and Education</vt:lpstr>
      <vt:lpstr>Journey and Military Experience</vt:lpstr>
      <vt:lpstr>The Jihad Movement</vt:lpstr>
      <vt:lpstr>Challenges and Resistance</vt:lpstr>
      <vt:lpstr>Martyrdom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2025-09-30T08:42:44Z</dcterms:created>
  <dcterms:modified xsi:type="dcterms:W3CDTF">2025-09-30T08:49:57Z</dcterms:modified>
</cp:coreProperties>
</file>