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137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359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21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73146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56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144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93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042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013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62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039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122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88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381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110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482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F7E114F-3E8F-48CC-B55F-C7F4CCD8244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21D39-D4F0-4ED9-AE19-EF97ED4B6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0412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3FB19-87BB-8A47-F416-15C68E7C6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4642" y="735419"/>
            <a:ext cx="10937357" cy="295408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1956 Constitution</a:t>
            </a:r>
          </a:p>
        </p:txBody>
      </p:sp>
    </p:spTree>
    <p:extLst>
      <p:ext uri="{BB962C8B-B14F-4D97-AF65-F5344CB8AC3E}">
        <p14:creationId xmlns:p14="http://schemas.microsoft.com/office/powerpoint/2010/main" val="3016294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DA4A8-8777-C335-060E-3D579F4B4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the 1956 Constitution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8CA880D-5256-5D26-4594-B2110F1FC72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676808"/>
            <a:ext cx="1219200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1956 Constitution was the first Constitution of Pakistan since independence in 1947.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enforced on 23 March 1956, later celebrated as Republic Day in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Constitution transformed Pakistan from a dominion under the British Crown to a republic.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declared Pakistan as the “Islamic Republic of Pakistan” for the first official time.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Constitution was passed during the presidency of Governor General Iskander Mirza.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a result of many years of political struggle and constitutional debates.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document consisted of a preamble, fundamental rights, and detailed structure of government.</a:t>
            </a:r>
          </a:p>
        </p:txBody>
      </p:sp>
    </p:spTree>
    <p:extLst>
      <p:ext uri="{BB962C8B-B14F-4D97-AF65-F5344CB8AC3E}">
        <p14:creationId xmlns:p14="http://schemas.microsoft.com/office/powerpoint/2010/main" val="124633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802FF-F764-6DB9-87A6-7CC2D490F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29322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Features of the 1956 Constitution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B4F4972-47B5-B2AB-676C-99001B6A4E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5060" y="1122811"/>
            <a:ext cx="11982893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Constitution established Pakistan as an Islamic Republic with Islam as the state religion.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introduced a parliamentary form of government with the Prime Minister as chief executive.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President was to act as Head of State with limited powers under parliamentary rules.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Constitution provided for a unicameral legislature called the National Assembly of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Equal representation was given to East and West Pakistan despite their population differences.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Fundamental rights like freedom of speech, religion, and assembly were included for citizens.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judiciary was given independence to ensure justice and protect rights of the people.</a:t>
            </a:r>
          </a:p>
        </p:txBody>
      </p:sp>
    </p:spTree>
    <p:extLst>
      <p:ext uri="{BB962C8B-B14F-4D97-AF65-F5344CB8AC3E}">
        <p14:creationId xmlns:p14="http://schemas.microsoft.com/office/powerpoint/2010/main" val="3767203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5F61D-07AC-F26D-DF7B-8B454599C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97" y="43145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Islamic Provisions in the Constitution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B91BC1D-0B10-6302-70CF-19678AA7F7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8797" y="1608699"/>
            <a:ext cx="1187440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name of the country was declared the “Islamic Republic of Pakistan” officially.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 law could be made that went against the teachings of the Holy Quran.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Head of State, the President, had to be a practicing Muslim citizen of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Objectives Resolution was made part of the Constitution as its guiding principle.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 Advisory Board of Islamic scholars was established to check laws for Islamic principles.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Islamic education and respect for Islamic values were made part of the state’s duties.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state was responsible for promoting Islamic solidarity and moral values in society.</a:t>
            </a:r>
          </a:p>
        </p:txBody>
      </p:sp>
    </p:spTree>
    <p:extLst>
      <p:ext uri="{BB962C8B-B14F-4D97-AF65-F5344CB8AC3E}">
        <p14:creationId xmlns:p14="http://schemas.microsoft.com/office/powerpoint/2010/main" val="609453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4A470-EEE2-992B-73DD-D5BD4A419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11" y="36765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and Administrative Provisions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E1128E5-0961-FC88-AA8A-C81795B0F6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0250" y="1667054"/>
            <a:ext cx="1203149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Constitution created a federal system with powers divided between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Urdu and Bengali were declared the two official languages of the federation of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Prime Minister was the real executive, responsible to the National Assembly for policies.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President was elected for five years but mostly had ceremonial and limited powers.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Constitution provided for provincial governors, assemblies, and chief ministers.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promised free and fair elections to strengthen democracy and political representation.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central government was made strong to maintain unity between East and West Pakistan.</a:t>
            </a:r>
          </a:p>
        </p:txBody>
      </p:sp>
    </p:spTree>
    <p:extLst>
      <p:ext uri="{BB962C8B-B14F-4D97-AF65-F5344CB8AC3E}">
        <p14:creationId xmlns:p14="http://schemas.microsoft.com/office/powerpoint/2010/main" val="659830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A2A96-CAF3-E25A-2963-F30CD6875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63" y="442085"/>
            <a:ext cx="10114038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Weaknesses and Fall of the 1956 Constitution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85E42E4-06CC-851F-A678-75819590C0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5060" y="1208197"/>
            <a:ext cx="12014791" cy="556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Constitution took nine years to be made, showing weak political agreement in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Equal representation to East and West Pakistan ignored population size and created imbalance.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Provincial autonomy was limited, and the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remained dominant over smaller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President had some emergency powers that could be misused during political instability.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leaders lacked unity, and frequent changes of governments weakened the Constitution.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Bureaucracy and military influence increased as politicians failed to work within the framework.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1958, Iskander Mirza abrogated the Constitution and imposed Martial Law in Pakistan.</a:t>
            </a:r>
          </a:p>
        </p:txBody>
      </p:sp>
    </p:spTree>
    <p:extLst>
      <p:ext uri="{BB962C8B-B14F-4D97-AF65-F5344CB8AC3E}">
        <p14:creationId xmlns:p14="http://schemas.microsoft.com/office/powerpoint/2010/main" val="3483747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4D495-0E32-F0B3-4AE3-42633A233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680" y="266251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4715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23</TotalTime>
  <Words>551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1956 Constitution</vt:lpstr>
      <vt:lpstr>Introduction to the 1956 Constitution</vt:lpstr>
      <vt:lpstr>Main Features of the 1956 Constitution</vt:lpstr>
      <vt:lpstr>Islamic Provisions in the Constitution</vt:lpstr>
      <vt:lpstr>Political and Administrative Provisions</vt:lpstr>
      <vt:lpstr>Weaknesses and Fall of the 1956 Constitution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2025-09-15T10:03:36Z</dcterms:created>
  <dcterms:modified xsi:type="dcterms:W3CDTF">2025-09-15T10:26:48Z</dcterms:modified>
</cp:coreProperties>
</file>