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0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8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43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2545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51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7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00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02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7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6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1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8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3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8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4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4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7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89D9D9-0F33-44A9-ADD8-2CD9478E8744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3A198-DC57-473A-9067-34609EE20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63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388D6-AC83-CBA2-0F30-0D449541E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310116"/>
            <a:ext cx="8825658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1962 Constitution of Pakistan</a:t>
            </a:r>
          </a:p>
        </p:txBody>
      </p:sp>
    </p:spTree>
    <p:extLst>
      <p:ext uri="{BB962C8B-B14F-4D97-AF65-F5344CB8AC3E}">
        <p14:creationId xmlns:p14="http://schemas.microsoft.com/office/powerpoint/2010/main" val="406517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0F1D2-80D1-0BC5-53D2-8FEAE50B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11791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1962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53D49F-5C7C-1B87-755C-8014D5CC0A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484" y="1518449"/>
            <a:ext cx="12077516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was introduced by President Ayub Khan after abrogating the 1956 Constitution.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Martial Law of 1958 suspended parliamentary system; Ayub sought controlled constitutional framework.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enforced on 8 June 1962, replacing military rule with limited civilian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Designed by Ayub Khan with help of Constitution Commission led by Justice Shahabuddin.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“Basic Democracies” as foundation of political system instead of direct democracy.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Removed parliamentary model and introduced presidential system with strong executive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Claimed to modernize politics while keeping power centralized under Ayub Khan’s leadership.</a:t>
            </a:r>
          </a:p>
        </p:txBody>
      </p:sp>
    </p:spTree>
    <p:extLst>
      <p:ext uri="{BB962C8B-B14F-4D97-AF65-F5344CB8AC3E}">
        <p14:creationId xmlns:p14="http://schemas.microsoft.com/office/powerpoint/2010/main" val="396075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8DA24-392C-7354-9109-BA750489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04" y="20543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of the 1962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763639B-6B31-D5F6-1541-5E03316F89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485" y="1071079"/>
            <a:ext cx="12077515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Presidential form of government introduced, replacing parliamentary democracy of 1956 Constitution.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President directly controlled administration, armed forces, and appointments of governors.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Legislature called National Assembly; members indirectly elected by Basic Democrats.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Judiciary was independent in theory but limited by President’s powers and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Fundamental Rights restored, but could be suspended by President during emergencies.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Only one house legislature (unicameral) instead of bicameral system of previous constitution.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declared Pakistan as Islamic Republic, recognizing Islam as state religion.</a:t>
            </a:r>
          </a:p>
        </p:txBody>
      </p:sp>
    </p:spTree>
    <p:extLst>
      <p:ext uri="{BB962C8B-B14F-4D97-AF65-F5344CB8AC3E}">
        <p14:creationId xmlns:p14="http://schemas.microsoft.com/office/powerpoint/2010/main" val="4251531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08570-28A0-803F-228E-A7EC1C4B8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Powers of the President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9F5D1E5-4E9C-C46C-B4B7-3DE7B0C493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3961" y="1592626"/>
            <a:ext cx="1138407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President was head of state, government, and commander-in-chief of armed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Held authority to appoint ministers, governors, judges, and other senior officials.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Could dissolve the National Assembly and dismiss Prime Minister anytime.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Controlled national policies, defense, and foreign relations without much accountability.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President had power to issue ordinances when assembly was not in session.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Could suspend fundamental rights during emergencies without judicial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Overall, constitution concentrated excessive authority in hands of one individual.</a:t>
            </a:r>
          </a:p>
        </p:txBody>
      </p:sp>
    </p:spTree>
    <p:extLst>
      <p:ext uri="{BB962C8B-B14F-4D97-AF65-F5344CB8AC3E}">
        <p14:creationId xmlns:p14="http://schemas.microsoft.com/office/powerpoint/2010/main" val="31043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5F026-E7D3-5E30-B093-D545DD5AB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23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Aspects of the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7DB525B-0B80-A74A-6799-966638CD4E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4723" y="1477023"/>
            <a:ext cx="1182727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Restored civilian government and ended martial law officially after four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Provided a constitutional framework for running government and defining state institutions.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Reintroduced fundamental rights and recognized Islam as guiding principle of state.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administrative stability through centralized presidential form of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Assembly acted as forum for legislation and limited political participation.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Allowed limited democracy through Basic Democracies system as electoral mechanism.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gave sense of political normalcy after long martial law period.</a:t>
            </a:r>
          </a:p>
        </p:txBody>
      </p:sp>
    </p:spTree>
    <p:extLst>
      <p:ext uri="{BB962C8B-B14F-4D97-AF65-F5344CB8AC3E}">
        <p14:creationId xmlns:p14="http://schemas.microsoft.com/office/powerpoint/2010/main" val="30334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1A39-AD8F-3A01-D746-4476C4E4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2" y="53777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 and Fall of the Constitution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5BBF97-2F31-887B-2313-A1B397231E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8912" y="1853248"/>
            <a:ext cx="111163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 much power given to President, making system highly undemocratic in practice.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Assembly had limited powers and worked under influence of executive.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parties were banned initially, restricting democratic development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Indirect elections reduced people’s role in choosing their leaders and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failed to satisfy opposition, students, lawyers, and civil society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 public pressure and political unrest weakened Ayub Khan’s rule after 1965.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Constitution collapsed in 1969 with Ayub’s resignation and Yahya Khan’s takeover.</a:t>
            </a:r>
          </a:p>
        </p:txBody>
      </p:sp>
    </p:spTree>
    <p:extLst>
      <p:ext uri="{BB962C8B-B14F-4D97-AF65-F5344CB8AC3E}">
        <p14:creationId xmlns:p14="http://schemas.microsoft.com/office/powerpoint/2010/main" val="3105674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6186F-6103-F7F3-77B1-89137E707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944" y="256328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24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481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1962 Constitution of Pakistan</vt:lpstr>
      <vt:lpstr>Background of the 1962 Constitution</vt:lpstr>
      <vt:lpstr>Main Features of the 1962 Constitution</vt:lpstr>
      <vt:lpstr>Powers of the President</vt:lpstr>
      <vt:lpstr>Positive Aspects of the Constitution</vt:lpstr>
      <vt:lpstr>Weaknesses and Fall of the Constitution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2025-09-16T06:20:08Z</dcterms:created>
  <dcterms:modified xsi:type="dcterms:W3CDTF">2025-09-16T06:28:44Z</dcterms:modified>
</cp:coreProperties>
</file>