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8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4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0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7467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70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53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95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95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8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70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79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1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9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4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2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721A7-A867-4752-9011-FA5B2FF9634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2CE66-3889-4118-BB45-FEBED1E41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68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04A58-891D-442D-F619-82CA8A684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2019"/>
            <a:ext cx="12192000" cy="3426482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Appointment of Mountbatten (1947)</a:t>
            </a:r>
          </a:p>
        </p:txBody>
      </p:sp>
    </p:spTree>
    <p:extLst>
      <p:ext uri="{BB962C8B-B14F-4D97-AF65-F5344CB8AC3E}">
        <p14:creationId xmlns:p14="http://schemas.microsoft.com/office/powerpoint/2010/main" val="120167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1BC59-0E33-4A59-51B5-2C9EDDDA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199"/>
            <a:ext cx="11702902" cy="1293028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Mountbatten’s Appointment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391CBDA-952F-C0F4-5710-56D2179C7B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551722"/>
            <a:ext cx="1219200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Lord Louis Mountbatten appointed last Viceroy of India on 20th February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succeeded Lord Wavell, whose policies failed to resolve Indian political crisis.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Prime Minister Attlee announced decision to transfer power before June 1948.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Mountbatten chosen due to youth, energy, and strong reputation as military leader.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task was to handle partition question and end colonial rule peacefully.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was given full authority to negotiate with Indian political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Appointment marked final stage of British rule in Indian subcontinent’s history.</a:t>
            </a:r>
          </a:p>
        </p:txBody>
      </p:sp>
    </p:spTree>
    <p:extLst>
      <p:ext uri="{BB962C8B-B14F-4D97-AF65-F5344CB8AC3E}">
        <p14:creationId xmlns:p14="http://schemas.microsoft.com/office/powerpoint/2010/main" val="13383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37C1F-3E12-3F40-A97F-BD0A9AEF8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5" y="83889"/>
            <a:ext cx="10953307" cy="1293028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Mountbatten’s Appointment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562C040-A250-6143-7F5C-D26FE4DD67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162" y="1376917"/>
            <a:ext cx="12085675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Wavell failed to maintain harmony between Congress and Muslim League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deadlock continued after failure of Cabinet Mission Plan and Executive Council.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spread across India, making British rule weak and unstable.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Attlee wanted quick solution, avoiding further bloodshed and political embarrassment.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Mountbatten’s military background made him suitable for handling sensitive, complex situations.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diplomatic skills were expected to win confidence of Indian political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Appointment seen as urgent attempt to rescue collapsing British authority in India.</a:t>
            </a:r>
          </a:p>
        </p:txBody>
      </p:sp>
    </p:spTree>
    <p:extLst>
      <p:ext uri="{BB962C8B-B14F-4D97-AF65-F5344CB8AC3E}">
        <p14:creationId xmlns:p14="http://schemas.microsoft.com/office/powerpoint/2010/main" val="164238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B72F5-2472-BC07-803F-C3D0C0AFF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22004" y="145402"/>
            <a:ext cx="10820400" cy="129302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Mountbatten’s Role and Powers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54E8615-C752-39D1-6080-1467211C91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0108" y="1328510"/>
            <a:ext cx="11506200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Mountbatten given wide authority to decide transfer of power arrangements independently.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held private meetings with Congress, Muslim League, and Sikh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Tried to build personal trust and reduce tensions among rival political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Focused on finding practical, quick solution rather than prolonging negotiations unnecessarily.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Received instructions to ensure British withdrawal occurred smoothly without further instability.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Could propose changes directly to London without constant bureaucratic delays.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powers made him most influential British official in India’s final transition.</a:t>
            </a:r>
          </a:p>
        </p:txBody>
      </p:sp>
    </p:spTree>
    <p:extLst>
      <p:ext uri="{BB962C8B-B14F-4D97-AF65-F5344CB8AC3E}">
        <p14:creationId xmlns:p14="http://schemas.microsoft.com/office/powerpoint/2010/main" val="1682139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FF40-4DCF-54CC-063B-BBADD994E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45288" y="467555"/>
            <a:ext cx="10820400" cy="129302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Before Mountbatten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8E6B1BA-2E45-54AB-F8AE-29F7447F1F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2516" y="1839977"/>
            <a:ext cx="1159323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Deep mistrust between Congress and League blocked progress toward peaceful settlement.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strongly demanded Pakistan, rejecting any plan for united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leaders insisted on unity but wanted strong central government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had already created panic, fear, and instability across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Pressure from British government to finish withdrawal before June 1948 deadline.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Mountbatten needed to maintain law and order during fast-moving political changes.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Balancing British, Congress, League, and Sikh demands was extremely difficult task.</a:t>
            </a:r>
          </a:p>
        </p:txBody>
      </p:sp>
    </p:spTree>
    <p:extLst>
      <p:ext uri="{BB962C8B-B14F-4D97-AF65-F5344CB8AC3E}">
        <p14:creationId xmlns:p14="http://schemas.microsoft.com/office/powerpoint/2010/main" val="2367174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5839-0293-D230-5D74-B9823343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0215"/>
            <a:ext cx="86106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Significance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AB6623A-43B8-35BC-A73D-A2E90AF2D6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5046" y="1477023"/>
            <a:ext cx="1082700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Appointment of Mountbatten marked final step in Britain’s withdrawal from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accelerated decisions that directly shaped partition and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played central role in creating Mountbatten Plan, later known as June 3rd Plan.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India became accepted reality during his period as Viceroy.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Though criticized for hasty decisions, he achieved transfer of power successfully.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appointment ended centuries of British colonial rule in Indian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 remains crucial turning point in history of India and Pakistan.</a:t>
            </a:r>
          </a:p>
        </p:txBody>
      </p:sp>
    </p:spTree>
    <p:extLst>
      <p:ext uri="{BB962C8B-B14F-4D97-AF65-F5344CB8AC3E}">
        <p14:creationId xmlns:p14="http://schemas.microsoft.com/office/powerpoint/2010/main" val="2227642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7B396-94C5-D5F7-4101-B1A0A718E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391" y="2715555"/>
            <a:ext cx="10820400" cy="4024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6684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39</TotalTime>
  <Words>474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</vt:lpstr>
      <vt:lpstr>Vapor Trail</vt:lpstr>
      <vt:lpstr>The Appointment of Mountbatten (1947)</vt:lpstr>
      <vt:lpstr>Introduction to Mountbatten’s Appointment</vt:lpstr>
      <vt:lpstr>Reasons for Mountbatten’s Appointment</vt:lpstr>
      <vt:lpstr>Mountbatten’s Role and Powers</vt:lpstr>
      <vt:lpstr>Challenges Before Mountbatten</vt:lpstr>
      <vt:lpstr>Historical Significance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2025-09-08T15:50:01Z</dcterms:created>
  <dcterms:modified xsi:type="dcterms:W3CDTF">2025-09-08T16:29:34Z</dcterms:modified>
</cp:coreProperties>
</file>