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8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82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58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6365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33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54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4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49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6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8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2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9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9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2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0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6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3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4C20EA8-2014-4EAB-8FC0-B3FB2EEC603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625A0-9E12-45C9-86F2-96BC9F625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547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B6C01-5952-545C-53CB-2F5049FA1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051" y="384544"/>
            <a:ext cx="12106939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Decade of Development (1958–1969)</a:t>
            </a:r>
          </a:p>
        </p:txBody>
      </p:sp>
    </p:spTree>
    <p:extLst>
      <p:ext uri="{BB962C8B-B14F-4D97-AF65-F5344CB8AC3E}">
        <p14:creationId xmlns:p14="http://schemas.microsoft.com/office/powerpoint/2010/main" val="240457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2D9D-0EA5-9E83-4D4D-27E5C5B4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" y="176272"/>
            <a:ext cx="1007150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Decade of Development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C17CE1B-34EE-27F1-A9CA-7A002C38D2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0316" y="1035110"/>
            <a:ext cx="11908466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by President Ayub Khan after imposing Martial Law in 1958.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Ayub Khan launched large-scale economic reforms to modernize Pakistan’s economy.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period 1958–1969 officially labeled as “Decade of Development.”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Sought rapid industrialization, agricultural growth, and modernization of infrastructure.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Aimed to gain political legitimacy and public support through visible progress.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financial assistance and foreign aid boosted development during this period.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promoted slogan “Decade of Development” highlighting economic achievements widely.</a:t>
            </a:r>
          </a:p>
        </p:txBody>
      </p:sp>
    </p:spTree>
    <p:extLst>
      <p:ext uri="{BB962C8B-B14F-4D97-AF65-F5344CB8AC3E}">
        <p14:creationId xmlns:p14="http://schemas.microsoft.com/office/powerpoint/2010/main" val="2685960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DC8BC-8350-AEAD-582A-8834DD81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3" y="19494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Policies and Growth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83FF257-D227-39EC-647C-B64E949592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4483" y="1177818"/>
            <a:ext cx="1165415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Focused on industrialization by offering incentives, tax holidays, and foreign investment.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Growth rate of GDP averaged about 6% during Ayub Khan’s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Export-oriented industries established, especially in textiles, cement, and consumer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Development Finance Institutions created to provide loans for industry and agriculture.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Foreign aid from USA and World Bank supported large-scale development projects.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Banking and insurance sector expanded under state and private ownership combined.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Overall, Pakistan witnessed visible economic growth compared to previous years.</a:t>
            </a:r>
          </a:p>
        </p:txBody>
      </p:sp>
    </p:spTree>
    <p:extLst>
      <p:ext uri="{BB962C8B-B14F-4D97-AF65-F5344CB8AC3E}">
        <p14:creationId xmlns:p14="http://schemas.microsoft.com/office/powerpoint/2010/main" val="461097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AB474-15B4-2088-A0F8-E468A1CE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Reforms and Development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99C813D-AC2F-C44E-B929-062FEF33F8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8798" y="1401211"/>
            <a:ext cx="1177200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Green Revolution introduced with new technology, fertilizers, and high-yield variety seeds.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Large dams like Mangla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Tarbela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built for irrigation and hydroelectric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Ayub’s agricultural reforms benefited large landlords more than small farmers.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Mechanization of farming encouraged through tractors, tube wells, and modern equipment.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output increased, especially in wheat, rice, and cotton production.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Development Bank established to provide credit for farmers.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Unequal distribution of resources widened gap between rich landlords and poor peasants.</a:t>
            </a:r>
          </a:p>
        </p:txBody>
      </p:sp>
    </p:spTree>
    <p:extLst>
      <p:ext uri="{BB962C8B-B14F-4D97-AF65-F5344CB8AC3E}">
        <p14:creationId xmlns:p14="http://schemas.microsoft.com/office/powerpoint/2010/main" val="365993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EC2F2-C4EF-1AC6-7878-51C5CE633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376" y="24006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Infrastructure Development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5DCE24-0C8A-A988-E998-11150C7BF7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6156" y="1517053"/>
            <a:ext cx="11945844" cy="522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roads, bridges, and communication networks built to connect urban and rural areas.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Karachi and Lahore developed as major industrial and commercial centers in Pakistan.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institutions expanded, with emphasis on science and technical education.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facilities improved in urban areas but remained weak in rural communities.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Five-Year Plans guided systematic growth in economy and infrastructure projects.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Urbanization increased rapidly, creating middle class but also urban-rural disparities.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was visible, but uneven distribution created social and regional tensions.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6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03206-8545-4A27-1158-720B90EF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78" y="346392"/>
            <a:ext cx="1065629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 and Decline of Development Program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F70CC9D-4F6C-61B0-A116-D9DC3541E7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1061" y="1477023"/>
            <a:ext cx="118609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Benefits of growth mainly concentrated among industrialists, landlords, and urban elites.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Income inequality increased sharply, leaving poor and rural communities marginalized.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Pakistan felt neglected as West Pakistan received larger share of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discontent grew despite Ayub’s claims of economic success and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prices and unemployment created dissatisfaction among working and middle classes.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Opposition movements by students, laborers, and politicians weakened Ayub’s regime.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1969, Decade of Development ended with protests and Ayub’s resignation.</a:t>
            </a:r>
          </a:p>
        </p:txBody>
      </p:sp>
    </p:spTree>
    <p:extLst>
      <p:ext uri="{BB962C8B-B14F-4D97-AF65-F5344CB8AC3E}">
        <p14:creationId xmlns:p14="http://schemas.microsoft.com/office/powerpoint/2010/main" val="126666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2EEC8-B36E-914D-73DA-6D9B30CF9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679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699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</TotalTime>
  <Words>474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Decade of Development (1958–1969)</vt:lpstr>
      <vt:lpstr>Background of the Decade of Development</vt:lpstr>
      <vt:lpstr>Economic Policies and Growth</vt:lpstr>
      <vt:lpstr>Agricultural Reforms and Development</vt:lpstr>
      <vt:lpstr>Social and Infrastructure Development</vt:lpstr>
      <vt:lpstr>Criticism and Decline of Development Program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2</cp:revision>
  <dcterms:created xsi:type="dcterms:W3CDTF">2025-09-16T05:19:24Z</dcterms:created>
  <dcterms:modified xsi:type="dcterms:W3CDTF">2025-09-16T06:16:37Z</dcterms:modified>
</cp:coreProperties>
</file>