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79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43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50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62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095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465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059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015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6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2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15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EF436-ADC9-4B5C-9AD8-DCACA5ECF74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9F249B8-D8A5-407A-BE48-8504D296C23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1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131BF-2BF3-23CD-52E1-633AA7C091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Gandhi–Jinnah Talks 1944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957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DDB77-70AF-B5D7-62B5-B149F652A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851" y="719459"/>
            <a:ext cx="9603275" cy="104923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Gandhi–Jinnah Talks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1C131B1-7F35-42BA-D0BE-F71F65A57D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13851" y="2000671"/>
            <a:ext cx="936429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Held in 1944 between Mahatma Gandhi and Muhammad Ali Jinnah.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Took place at Jinnah’s house on Mount Pleasant Road, Bombay.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 was to solve Hindu-Muslim political issues through dialogue.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represented Congress while Jinnah represented Muslim League.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Talks began on September 9 and ended on September 27.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Discussions focused mainly on Pakistan demand and future Indian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Seen as a crucial moment in India’s independence movement.</a:t>
            </a:r>
          </a:p>
        </p:txBody>
      </p:sp>
    </p:spTree>
    <p:extLst>
      <p:ext uri="{BB962C8B-B14F-4D97-AF65-F5344CB8AC3E}">
        <p14:creationId xmlns:p14="http://schemas.microsoft.com/office/powerpoint/2010/main" val="481516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C7686-AF7D-E83F-F551-447E2DF51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the Talks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F679249-5E8A-53E1-D7D2-88BDF85992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1789062"/>
            <a:ext cx="928234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government had failed to bring Indians to a settlement.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Cripps Mission of 1942 ended without success or clear decisions.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demanded Pakistan as separate homeland for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wanted united India with Hindus and Muslims living together.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started talks hoping for unity between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stood firm on the demand for Muslim homeland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leaders represented totally different views about India’s future.</a:t>
            </a:r>
          </a:p>
        </p:txBody>
      </p:sp>
    </p:spTree>
    <p:extLst>
      <p:ext uri="{BB962C8B-B14F-4D97-AF65-F5344CB8AC3E}">
        <p14:creationId xmlns:p14="http://schemas.microsoft.com/office/powerpoint/2010/main" val="3321167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5C4EE-1990-C3D8-CC38-09D03845D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Issues Discussed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3D39B0C-E557-ACA3-F521-7D806BA713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1789062"/>
            <a:ext cx="881844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main issue was Pakistan demand by Muslim League leadership.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wanted division of India into Pakistan and Hindustan.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rejected partition and suggested cooperation in united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saw partition as harmful for Muslims and Hindus both.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argued Muslims were a separate nation with own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Talks also included ideas about minority rights and political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sides remained strong on their different political positions.</a:t>
            </a:r>
          </a:p>
        </p:txBody>
      </p:sp>
    </p:spTree>
    <p:extLst>
      <p:ext uri="{BB962C8B-B14F-4D97-AF65-F5344CB8AC3E}">
        <p14:creationId xmlns:p14="http://schemas.microsoft.com/office/powerpoint/2010/main" val="2415260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0D4E9-B8D2-B4CA-D26E-6B2172BA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of the Talks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B0A6C0A-D5EB-791E-2A82-82AFC81505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1789062"/>
            <a:ext cx="1032846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Talks lasted many days but no agreement was achieved.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rejected Pakistan, saying it would weaken Indian independence struggle.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 refused to compromise on separate homeland for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leaders ended meetings without reaching any common ground.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disappointed many who hoped for Hindu-Muslim political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government continued to control situation after talks collapsed.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increased political distance between Congress and Muslim League.</a:t>
            </a:r>
          </a:p>
        </p:txBody>
      </p:sp>
    </p:spTree>
    <p:extLst>
      <p:ext uri="{BB962C8B-B14F-4D97-AF65-F5344CB8AC3E}">
        <p14:creationId xmlns:p14="http://schemas.microsoft.com/office/powerpoint/2010/main" val="440374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113EC-8726-DEBF-276A-E42EDF753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 and Impact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05619E-673E-4A28-60D1-DB2D4A9B00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1789062"/>
            <a:ext cx="1001331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leaders felt disappointed with Gandhi’s inability to convince Jinnah.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became stronger by sticking firmly to Pakistan demand.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Common people realized unity between leaders was becoming impossible.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government used divisions to maintain power for longer.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failure increased distrust between Hindus and Muslims deeply.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gained more popularity among Indian Muslims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Gandhi–Jinnah talks failure became turning point in independence struggle.</a:t>
            </a:r>
          </a:p>
        </p:txBody>
      </p:sp>
    </p:spTree>
    <p:extLst>
      <p:ext uri="{BB962C8B-B14F-4D97-AF65-F5344CB8AC3E}">
        <p14:creationId xmlns:p14="http://schemas.microsoft.com/office/powerpoint/2010/main" val="263978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20AB6-9AC9-2341-C425-6D52FBB2D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Significance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E7D2BD4-4486-96CD-758F-24441BBCD2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51579" y="1789062"/>
            <a:ext cx="1051044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Gandhi–Jinnah talks showed deep political differences between two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wanted united India while Jinnah wanted separate Muslim homeland.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showed partition was becoming more likely with passing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Talks made Jinnah popular hero among Muslims across British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realized Muslim League was powerful and could not ignored.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Talks were a turning point in politics of India’s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Led towards eventual partition and creation of Pakistan in 1947.</a:t>
            </a:r>
          </a:p>
        </p:txBody>
      </p:sp>
    </p:spTree>
    <p:extLst>
      <p:ext uri="{BB962C8B-B14F-4D97-AF65-F5344CB8AC3E}">
        <p14:creationId xmlns:p14="http://schemas.microsoft.com/office/powerpoint/2010/main" val="3835333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E3BE3-360D-8571-B53C-CB3D28D4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2212" y="2398504"/>
            <a:ext cx="9603275" cy="34506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80729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188</TotalTime>
  <Words>480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Gill Sans MT</vt:lpstr>
      <vt:lpstr>Times New Roman</vt:lpstr>
      <vt:lpstr>Wingdings</vt:lpstr>
      <vt:lpstr>Gallery</vt:lpstr>
      <vt:lpstr>The Gandhi–Jinnah Talks 1944 </vt:lpstr>
      <vt:lpstr>Introduction to Gandhi–Jinnah Talks</vt:lpstr>
      <vt:lpstr>Background of the Talks</vt:lpstr>
      <vt:lpstr>Main Issues Discussed</vt:lpstr>
      <vt:lpstr>Failure of the Talks</vt:lpstr>
      <vt:lpstr>Reactions and Impact</vt:lpstr>
      <vt:lpstr>Conclusion and Significance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2025-09-07T08:15:27Z</dcterms:created>
  <dcterms:modified xsi:type="dcterms:W3CDTF">2025-09-07T11:23:52Z</dcterms:modified>
</cp:coreProperties>
</file>