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3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85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0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5899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50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80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02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1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2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5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4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5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8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1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1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6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AA8F08-0B9B-4A5E-AC19-9ADC144BB705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37AA3-AC14-4041-8CAA-5F7FC690D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901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B7C46-CABB-9478-535E-2FE0B8550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29" y="714154"/>
            <a:ext cx="12117571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Influence of Sahl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Tustari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9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5A7B-F826-5831-0FDF-3281EB8EF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Sahl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Tustari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E41401-052D-F0CA-5EB6-BED2C66E8F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154" y="1477023"/>
            <a:ext cx="1060021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Sahl al-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Tustari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was a famous early Muslim mystic from Persia.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was born in 818 CE 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Tustar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town in Khuzestan.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 childhood, he practiced night prayers and deep spiritual reflection regularly.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became known for his extreme devotion and strict spiritual discipline.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greatly influenced the development of early Islamic mysticism.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lived a simple life, rejecting wealth, fame, and worldly luxuries.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influence shaped future generations of Sufis and spiritual seekers worldwide.</a:t>
            </a:r>
          </a:p>
        </p:txBody>
      </p:sp>
    </p:spTree>
    <p:extLst>
      <p:ext uri="{BB962C8B-B14F-4D97-AF65-F5344CB8AC3E}">
        <p14:creationId xmlns:p14="http://schemas.microsoft.com/office/powerpoint/2010/main" val="3352427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EE9A-2BDF-43BC-52A8-6F986F1F3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Life and Training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53621F-678F-D851-D2BB-843E05E423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8977" y="1592626"/>
            <a:ext cx="1120772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Sahl was taught by his uncle to always remember Allah in heart.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 age seven, he practiced night prayers, fasting, and constant remembrance.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training included silence, humility, and detachment from worldly pleasures.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showed extraordinary dedication to worship even as a child.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uncle encouraged him to keep his heart always connected to Allah.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early practices shaped his lifelong journey as a mystic.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Childhood discipline made him a model for future Sufis’ spiritual training.</a:t>
            </a:r>
          </a:p>
        </p:txBody>
      </p:sp>
    </p:spTree>
    <p:extLst>
      <p:ext uri="{BB962C8B-B14F-4D97-AF65-F5344CB8AC3E}">
        <p14:creationId xmlns:p14="http://schemas.microsoft.com/office/powerpoint/2010/main" val="106893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212B7-7D15-8CA4-822F-6DB18BF4D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Teachings of Sahl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Tustari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B1FBECA-AE8D-D37D-B414-A707456171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1052" y="1477023"/>
            <a:ext cx="110922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focused on constant remembrance of Allah in every moment.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emphasized purifying the heart through prayer, fasting, and self-control.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Sahl taught that inner faith is more important than outward appearances.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believed silence protects the soul and helps in spiritual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rejected pride, arrogance, and attachment to worldly possessions.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valued humility, patience, honesty, and service to fellow human beings.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words became guiding principles for future Sufi orders and saints.</a:t>
            </a:r>
          </a:p>
        </p:txBody>
      </p:sp>
    </p:spTree>
    <p:extLst>
      <p:ext uri="{BB962C8B-B14F-4D97-AF65-F5344CB8AC3E}">
        <p14:creationId xmlns:p14="http://schemas.microsoft.com/office/powerpoint/2010/main" val="366555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C4451-7830-410A-1822-4A280B6D9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on Islamic Mysticism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54B654-F8D9-A375-299A-E6D3CF7C66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044568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Sahl al-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Tustari’s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ideas deeply shaped early development of Islamic mysticism.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the concept of continuous awareness of God in everyday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influenced famous mystics like Junayd of Baghdad and others.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Sufi orders adopted his practices of Zikr and self-discipline.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commentaries on Qur’an inspired mystical interpretation of sacred scripture.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became known as a pioneer of spiritual psychology in Islam.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legacy helped define Sufi thought for centuries in Muslim lands.</a:t>
            </a:r>
          </a:p>
        </p:txBody>
      </p:sp>
    </p:spTree>
    <p:extLst>
      <p:ext uri="{BB962C8B-B14F-4D97-AF65-F5344CB8AC3E}">
        <p14:creationId xmlns:p14="http://schemas.microsoft.com/office/powerpoint/2010/main" val="2676705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E1D88-3A08-E109-16E5-AD2C131A8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Sahl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Tustari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3BD409C-F5FC-6AD9-16DB-D8CDDC5BB4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5991" y="1624524"/>
            <a:ext cx="1067632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influence continued through his students and later generations of Sufi masters.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writings became important references in Sufi and mystical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is remembered as a pioneer of Qur’anic mystical interpretation.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emphasized love, humility, and constant awareness of God.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Shrines and traditions kept his memory alive in Islamic spiritual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legacy shows importance of discipline, simplicity, and spiritual awareness.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Today, he is honored as one of great pioneers of Sufism.</a:t>
            </a:r>
          </a:p>
        </p:txBody>
      </p:sp>
    </p:spTree>
    <p:extLst>
      <p:ext uri="{BB962C8B-B14F-4D97-AF65-F5344CB8AC3E}">
        <p14:creationId xmlns:p14="http://schemas.microsoft.com/office/powerpoint/2010/main" val="271379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D80C7-A302-B559-7BA7-21BC12685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595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462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Influence of Sahl al-Tustari</vt:lpstr>
      <vt:lpstr>Introduction to Sahl al-Tustari</vt:lpstr>
      <vt:lpstr>Early Life and Training</vt:lpstr>
      <vt:lpstr>Teachings of Sahl al-Tustari</vt:lpstr>
      <vt:lpstr>Influence on Islamic Mysticism</vt:lpstr>
      <vt:lpstr>Legacy of Sahl al-Tustari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2025-09-18T09:54:43Z</dcterms:created>
  <dcterms:modified xsi:type="dcterms:W3CDTF">2025-09-18T10:18:27Z</dcterms:modified>
</cp:coreProperties>
</file>