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DCC59DFC-5691-4BBE-8393-4E0CFDB71C15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918545B2-0A74-4DAF-B315-AC495C4939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72271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59DFC-5691-4BBE-8393-4E0CFDB71C15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545B2-0A74-4DAF-B315-AC495C4939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4895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DCC59DFC-5691-4BBE-8393-4E0CFDB71C15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918545B2-0A74-4DAF-B315-AC495C4939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7005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DCC59DFC-5691-4BBE-8393-4E0CFDB71C15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918545B2-0A74-4DAF-B315-AC495C4939DA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232479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DCC59DFC-5691-4BBE-8393-4E0CFDB71C15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918545B2-0A74-4DAF-B315-AC495C4939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26600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59DFC-5691-4BBE-8393-4E0CFDB71C15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545B2-0A74-4DAF-B315-AC495C4939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46980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59DFC-5691-4BBE-8393-4E0CFDB71C15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545B2-0A74-4DAF-B315-AC495C4939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40312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59DFC-5691-4BBE-8393-4E0CFDB71C15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545B2-0A74-4DAF-B315-AC495C4939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64041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DCC59DFC-5691-4BBE-8393-4E0CFDB71C15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918545B2-0A74-4DAF-B315-AC495C4939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1468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59DFC-5691-4BBE-8393-4E0CFDB71C15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545B2-0A74-4DAF-B315-AC495C4939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4378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DCC59DFC-5691-4BBE-8393-4E0CFDB71C15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918545B2-0A74-4DAF-B315-AC495C4939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4176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59DFC-5691-4BBE-8393-4E0CFDB71C15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545B2-0A74-4DAF-B315-AC495C4939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5352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59DFC-5691-4BBE-8393-4E0CFDB71C15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545B2-0A74-4DAF-B315-AC495C4939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1005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59DFC-5691-4BBE-8393-4E0CFDB71C15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545B2-0A74-4DAF-B315-AC495C4939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1412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59DFC-5691-4BBE-8393-4E0CFDB71C15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545B2-0A74-4DAF-B315-AC495C4939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0572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59DFC-5691-4BBE-8393-4E0CFDB71C15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545B2-0A74-4DAF-B315-AC495C4939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20870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C59DFC-5691-4BBE-8393-4E0CFDB71C15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8545B2-0A74-4DAF-B315-AC495C4939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063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C59DFC-5691-4BBE-8393-4E0CFDB71C15}" type="datetimeFigureOut">
              <a:rPr lang="en-US" smtClean="0"/>
              <a:t>9/9/2025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8545B2-0A74-4DAF-B315-AC495C4939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06295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003C32-A191-C76B-5DEA-FA460C0B52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1116" y="1400703"/>
            <a:ext cx="11500884" cy="1906023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June 3 Plan (1947)</a:t>
            </a:r>
          </a:p>
        </p:txBody>
      </p:sp>
    </p:spTree>
    <p:extLst>
      <p:ext uri="{BB962C8B-B14F-4D97-AF65-F5344CB8AC3E}">
        <p14:creationId xmlns:p14="http://schemas.microsoft.com/office/powerpoint/2010/main" val="7293472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D2A4CC-BEF3-A1AD-0E05-2771B81475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260" y="180753"/>
            <a:ext cx="10581167" cy="1293028"/>
          </a:xfrm>
        </p:spPr>
        <p:txBody>
          <a:bodyPr/>
          <a:lstStyle/>
          <a:p>
            <a:pPr algn="l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Background of the June 3 Plan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DC2F0F4F-661A-2812-2AF0-B5366C4F002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53902" y="1473781"/>
            <a:ext cx="11538098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British decided to leave India after World War II and unrest.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Congress and Muslim League had deep disagreements over united or divided India.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Lord Mountbatten became last Viceroy and was tasked with transfer plan.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Britain wanted peaceful transfer without more bloodshed and communal violence.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plan was created after earlier Cabinet Mission plan failed.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Partition demand by Muslim League had become very strong and unavoidable.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Mountbatten quickly discussed with leaders to finalize transfer of power.</a:t>
            </a:r>
          </a:p>
        </p:txBody>
      </p:sp>
    </p:spTree>
    <p:extLst>
      <p:ext uri="{BB962C8B-B14F-4D97-AF65-F5344CB8AC3E}">
        <p14:creationId xmlns:p14="http://schemas.microsoft.com/office/powerpoint/2010/main" val="26204811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70A1F2-BFAE-EB93-36DD-6AC7C62FCA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3888" y="275276"/>
            <a:ext cx="10262191" cy="1293028"/>
          </a:xfrm>
        </p:spPr>
        <p:txBody>
          <a:bodyPr/>
          <a:lstStyle/>
          <a:p>
            <a:pPr algn="l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Main Features of the June 3 Plan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6301AB47-CBB7-0712-5AEF-0E69135E200E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972879" y="1477023"/>
            <a:ext cx="9710735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British announced they would transfer power by June 1948.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Provinces with mixed communities could decide whether to join Pakistan.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Punjab and Bengal Assemblies would vote on partition of provinces.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Sindh Assembly would decide to join India or Pakistan separately.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North-West Frontier Province would choose through referendum for future.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Baluchistan’s Shahi Jirga would make decision about its political future.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Princely states were free to join either India or Pakistan.</a:t>
            </a:r>
          </a:p>
        </p:txBody>
      </p:sp>
    </p:spTree>
    <p:extLst>
      <p:ext uri="{BB962C8B-B14F-4D97-AF65-F5344CB8AC3E}">
        <p14:creationId xmlns:p14="http://schemas.microsoft.com/office/powerpoint/2010/main" val="2557649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5D7B61-ACCF-C018-7AB8-9604AF600D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394766"/>
            <a:ext cx="8610600" cy="1293028"/>
          </a:xfrm>
        </p:spPr>
        <p:txBody>
          <a:bodyPr/>
          <a:lstStyle/>
          <a:p>
            <a:pPr algn="l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Reaction of Political Parties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AE8C1D20-020B-B9A4-1D51-9DBD0A7157F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85800" y="1584795"/>
            <a:ext cx="9247275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Congress accepted plan though they earlier wanted united strong India.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Muslim League accepted plan happily because it created Pakistan.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Sikh community opposed Punjab division but later accepted reluctantly.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Hindu leaders feared violence but agreed for quick transfer of power.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Mountbatten convinced all leaders it was the only possible solution.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Gandhi was sad but agreed for the sake of peace.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plan got overall support from major Indian political parties.</a:t>
            </a:r>
          </a:p>
        </p:txBody>
      </p:sp>
    </p:spTree>
    <p:extLst>
      <p:ext uri="{BB962C8B-B14F-4D97-AF65-F5344CB8AC3E}">
        <p14:creationId xmlns:p14="http://schemas.microsoft.com/office/powerpoint/2010/main" val="25266052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848D6E-9014-15E6-4475-C467810A4A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558210" y="456029"/>
            <a:ext cx="10820400" cy="1293028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Implementation of the June 3 Plan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CEB96FF2-BD5E-D4EF-5F0B-682BF4715895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43270" y="1627325"/>
            <a:ext cx="9294339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British Parliament passed the Indian Independence Act in July 1947.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Punjab and Bengal assemblies voted in favor of partitioning provinces.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NWFP referendum decided in favor of joining Pakistan instead of India.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Sindh Assembly also voted in favor of Pakistan before independence.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Baluchistan Shahi Jirga agreed to join Pakistan through voting process.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Two new dominions, India and Pakistan, were created on August 14-15.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Boundary commissions were made to decide final borders of provinces.</a:t>
            </a:r>
          </a:p>
        </p:txBody>
      </p:sp>
    </p:spTree>
    <p:extLst>
      <p:ext uri="{BB962C8B-B14F-4D97-AF65-F5344CB8AC3E}">
        <p14:creationId xmlns:p14="http://schemas.microsoft.com/office/powerpoint/2010/main" val="34173902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C0635E-26DD-09BE-F28D-4B2A347D8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949" y="200847"/>
            <a:ext cx="8610600" cy="1293028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Importance of the June 3 Plan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63253FE8-82D7-2718-6E1F-36C0F1CD6A4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547577" y="1477023"/>
            <a:ext cx="9772227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plan gave official recognition to Pakistan’s demand for independence.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 was the final step before creation of Pakistan and India.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 solved political deadlock between Congress, Muslim League, and Britain.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 showed Britain’s weakness after World War II and growing pressure.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 gave right to people to choose their own political future.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 reduced chances of more bloodshed through quick transfer of power.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plan remains a turning point in history of South Asia.</a:t>
            </a:r>
          </a:p>
        </p:txBody>
      </p:sp>
    </p:spTree>
    <p:extLst>
      <p:ext uri="{BB962C8B-B14F-4D97-AF65-F5344CB8AC3E}">
        <p14:creationId xmlns:p14="http://schemas.microsoft.com/office/powerpoint/2010/main" val="11070813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74C7DD-6320-B6FF-A1F9-CC75CF615F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2556067"/>
            <a:ext cx="10820400" cy="402412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 </a:t>
            </a:r>
            <a:r>
              <a:rPr lang="en-US" sz="6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</a:t>
            </a:r>
            <a:endParaRPr lang="en-US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386606"/>
      </p:ext>
    </p:extLst>
  </p:cSld>
  <p:clrMapOvr>
    <a:masterClrMapping/>
  </p:clrMapOvr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01D17D"/>
      </a:accent1>
      <a:accent2>
        <a:srgbClr val="84C72A"/>
      </a:accent2>
      <a:accent3>
        <a:srgbClr val="E1D126"/>
      </a:accent3>
      <a:accent4>
        <a:srgbClr val="E29932"/>
      </a:accent4>
      <a:accent5>
        <a:srgbClr val="E56526"/>
      </a:accent5>
      <a:accent6>
        <a:srgbClr val="D63731"/>
      </a:accent6>
      <a:hlink>
        <a:srgbClr val="35FA7F"/>
      </a:hlink>
      <a:folHlink>
        <a:srgbClr val="BAFC85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2B2A868B-6BC2-4B3E-98B9-1258F41035D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Vapor Trail</Template>
  <TotalTime>35</TotalTime>
  <Words>437</Words>
  <Application>Microsoft Office PowerPoint</Application>
  <PresentationFormat>Widescreen</PresentationFormat>
  <Paragraphs>42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Century Gothic</vt:lpstr>
      <vt:lpstr>Times New Roman</vt:lpstr>
      <vt:lpstr>Wingdings</vt:lpstr>
      <vt:lpstr>Vapor Trail</vt:lpstr>
      <vt:lpstr>The June 3 Plan (1947)</vt:lpstr>
      <vt:lpstr>Background of the June 3 Plan</vt:lpstr>
      <vt:lpstr>Main Features of the June 3 Plan</vt:lpstr>
      <vt:lpstr>Reaction of Political Parties</vt:lpstr>
      <vt:lpstr>Implementation of the June 3 Plan</vt:lpstr>
      <vt:lpstr>Importance of the June 3 Plan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L1F22BSPS0006- ABDUL SADIQ</dc:creator>
  <cp:lastModifiedBy>L1F22BSPS0006- ABDUL SADIQ</cp:lastModifiedBy>
  <cp:revision>1</cp:revision>
  <dcterms:created xsi:type="dcterms:W3CDTF">2025-09-08T20:25:24Z</dcterms:created>
  <dcterms:modified xsi:type="dcterms:W3CDTF">2025-09-08T21:00:35Z</dcterms:modified>
</cp:coreProperties>
</file>