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5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7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1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8990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51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04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54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495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9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93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3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62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70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5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0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43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4200AA7-A828-4326-82FB-30BF57292782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880DC-B4D0-4501-A505-EF3291718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1876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2AC34-8600-501D-EEFA-9681934D9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508" y="1447800"/>
            <a:ext cx="11642650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Capital (Islamabad)</a:t>
            </a:r>
          </a:p>
        </p:txBody>
      </p:sp>
    </p:spTree>
    <p:extLst>
      <p:ext uri="{BB962C8B-B14F-4D97-AF65-F5344CB8AC3E}">
        <p14:creationId xmlns:p14="http://schemas.microsoft.com/office/powerpoint/2010/main" val="2645218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A1B80-73C4-23C2-3E3E-6B892F7F8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9" y="442085"/>
            <a:ext cx="9404723" cy="140053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the New Capital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1895877-E4DE-D4D9-48BD-F3D1E46B3C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0809" y="1400687"/>
            <a:ext cx="11971191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Islamabad chosen as capital to replace Karachi due to administrative reasons.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Location selected between Rawalpindi and Murree on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Potohar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Plateau, strategically central.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Decision taken during Ayub Khan era to ensure national unity and balance.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Islamabad planned as modern city with proper facilities, wide roads, and green belts.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designed to symbolize progress, discipline, and Pakistan’s new national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Developed under supervision of Greek architect Constantinos A.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Doxiadis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master city planner.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began in 1960s with strong focus on administration and security needs.</a:t>
            </a:r>
          </a:p>
        </p:txBody>
      </p:sp>
    </p:spTree>
    <p:extLst>
      <p:ext uri="{BB962C8B-B14F-4D97-AF65-F5344CB8AC3E}">
        <p14:creationId xmlns:p14="http://schemas.microsoft.com/office/powerpoint/2010/main" val="3571136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B4769-1E80-1F2B-D316-ED3E782EA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6" y="39955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Shifting Capital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1830BCE-98ED-4D91-A438-0C9E478AC9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1925" y="1304443"/>
            <a:ext cx="12088149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Karachi overcrowded, lacked space, and struggled with government administrative buildings.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Islamabad provided clean environment, better climate, and less congestion than Karachi.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 central location made access easier from all provinces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Security reasons considered important, as Karachi was vulnerable being on the coast.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Islamabad planned scientifically with residential sectors, administrative zone, and diplomatic enclave.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new capital reduced provincial bias, showing neutrality between East and West.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 aim was to strengthen government functioning and balance economic regional development.</a:t>
            </a:r>
          </a:p>
        </p:txBody>
      </p:sp>
    </p:spTree>
    <p:extLst>
      <p:ext uri="{BB962C8B-B14F-4D97-AF65-F5344CB8AC3E}">
        <p14:creationId xmlns:p14="http://schemas.microsoft.com/office/powerpoint/2010/main" val="690451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87985-CDC8-4ECA-8721-E63BD192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9" y="52714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 of Islamabad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00B57F5-B360-68BF-0D74-AF65A27B6E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5749" y="1318905"/>
            <a:ext cx="11971191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Islamabad divided into sectors with modern facilities, parks, and residential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Important institutions built including Parliament House, Supreme Court, and Presidency.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Diplomatic enclave created for foreign embassies, improving international relations and image.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Faisal Mosque constructed later, became symbol of unity and Islamic architecture worldwide.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City surrounded by Margalla Hills, providing natural beauty and healthy environment.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Islamabad connected with Rawalpindi, serving as twin cities with administrative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Planned city infrastructure helped improve communication, governance, and administrative control.</a:t>
            </a:r>
          </a:p>
        </p:txBody>
      </p:sp>
    </p:spTree>
    <p:extLst>
      <p:ext uri="{BB962C8B-B14F-4D97-AF65-F5344CB8AC3E}">
        <p14:creationId xmlns:p14="http://schemas.microsoft.com/office/powerpoint/2010/main" val="1526095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E94C2-A179-0078-9C5C-9563A96DC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6" y="42082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of the New Capital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433A1B9-A6D1-C9ED-4061-70554FD2D5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0177" y="1394493"/>
            <a:ext cx="11981824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Improved governance by reducing political and administrative pressure on Karachi.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Islamabad became hub of decision-making, diplomacy, and national-level administrative planning.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Boosted construction industry and provided job opportunities during early development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City attracted educated workforce, government officers, and foreign diplomats to settle.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Symbolized modern Pakistan, combining Islamic traditions with new urban planning.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Helped reduce ethnic imbalance by choosing neutral and less controversial location.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Contributed to national identity and unity through centralized administrative system.</a:t>
            </a:r>
          </a:p>
        </p:txBody>
      </p:sp>
    </p:spTree>
    <p:extLst>
      <p:ext uri="{BB962C8B-B14F-4D97-AF65-F5344CB8AC3E}">
        <p14:creationId xmlns:p14="http://schemas.microsoft.com/office/powerpoint/2010/main" val="863643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C96E9-6FD6-B129-000C-43990CE8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and Significance Today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A15E593-A738-0116-2C91-A43C77A049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6959" y="1406631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Initial construction costly, raised criticism about spending government resources excessively.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of Karachi felt neglected after losing capital status and importance.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Islamabad faced slow population growth compared to major cities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issues, Islamabad succeeded in becoming administrative and diplomatic capital.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Today it is Pakistan’s most planned and developed city with modern facilities.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Hosts major government offices, foreign embassies, and international organizations headquarters.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Represents national unity, identity, and Pakistan’s vision of progress and discipline.</a:t>
            </a:r>
          </a:p>
        </p:txBody>
      </p:sp>
    </p:spTree>
    <p:extLst>
      <p:ext uri="{BB962C8B-B14F-4D97-AF65-F5344CB8AC3E}">
        <p14:creationId xmlns:p14="http://schemas.microsoft.com/office/powerpoint/2010/main" val="1052024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57964-A973-76F5-B1AB-41AD8697B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005" y="276529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5067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</TotalTime>
  <Words>488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New Capital (Islamabad)</vt:lpstr>
      <vt:lpstr>Introduction to the New Capital </vt:lpstr>
      <vt:lpstr>Reasons for Shifting Capital</vt:lpstr>
      <vt:lpstr>Features of Islamabad</vt:lpstr>
      <vt:lpstr>Impact of the New Capital</vt:lpstr>
      <vt:lpstr>Challenges and Significance Today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2025-09-16T19:21:27Z</dcterms:created>
  <dcterms:modified xsi:type="dcterms:W3CDTF">2025-09-16T19:42:07Z</dcterms:modified>
</cp:coreProperties>
</file>