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0020-0E97-4228-A2D1-E61C7D5D444E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6747-F197-439B-9BAF-47431C668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346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0020-0E97-4228-A2D1-E61C7D5D444E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6747-F197-439B-9BAF-47431C668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746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0020-0E97-4228-A2D1-E61C7D5D444E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6747-F197-439B-9BAF-47431C668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31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0020-0E97-4228-A2D1-E61C7D5D444E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6747-F197-439B-9BAF-47431C6685D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097883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0020-0E97-4228-A2D1-E61C7D5D444E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6747-F197-439B-9BAF-47431C668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0836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0020-0E97-4228-A2D1-E61C7D5D444E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6747-F197-439B-9BAF-47431C668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8793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0020-0E97-4228-A2D1-E61C7D5D444E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6747-F197-439B-9BAF-47431C668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931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0020-0E97-4228-A2D1-E61C7D5D444E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6747-F197-439B-9BAF-47431C668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28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0020-0E97-4228-A2D1-E61C7D5D444E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6747-F197-439B-9BAF-47431C668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632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0020-0E97-4228-A2D1-E61C7D5D444E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6747-F197-439B-9BAF-47431C668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231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0020-0E97-4228-A2D1-E61C7D5D444E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6747-F197-439B-9BAF-47431C668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148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0020-0E97-4228-A2D1-E61C7D5D444E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6747-F197-439B-9BAF-47431C668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40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0020-0E97-4228-A2D1-E61C7D5D444E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6747-F197-439B-9BAF-47431C668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907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0020-0E97-4228-A2D1-E61C7D5D444E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6747-F197-439B-9BAF-47431C668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97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0020-0E97-4228-A2D1-E61C7D5D444E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6747-F197-439B-9BAF-47431C668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046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0020-0E97-4228-A2D1-E61C7D5D444E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6747-F197-439B-9BAF-47431C668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142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0020-0E97-4228-A2D1-E61C7D5D444E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26747-F197-439B-9BAF-47431C668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129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0160020-0E97-4228-A2D1-E61C7D5D444E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26747-F197-439B-9BAF-47431C668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0085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91607-0EDF-32F2-8E9A-2D80AC20E4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8360" y="415829"/>
            <a:ext cx="8825658" cy="3329581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One Unit System</a:t>
            </a:r>
          </a:p>
        </p:txBody>
      </p:sp>
    </p:spTree>
    <p:extLst>
      <p:ext uri="{BB962C8B-B14F-4D97-AF65-F5344CB8AC3E}">
        <p14:creationId xmlns:p14="http://schemas.microsoft.com/office/powerpoint/2010/main" val="1437528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5C902-E1A7-A122-7D11-C91CA3986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544" y="463351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the One Unit System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543F8F2-5E73-DA94-DBA3-F3D4B112B90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0" y="1474563"/>
            <a:ext cx="12192000" cy="501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One Unit system was introduced in 1955 during Governor General Iskander Mirza’s period.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Its purpose was to merge four provinces of West Pakistan into one single province.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provinces included Punjab, Sindh, NWFP, and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Balochistan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tribal areas combined together.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was presented as a way to balance power between East and West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East Pakistan had a bigger population, so West Pakistan felt politically disadvantaged.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Leaders believed that uniting West Pakistan would create equality in political representation.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plan was also supported by bureaucracy and military, aiming for stronger central government.</a:t>
            </a:r>
          </a:p>
        </p:txBody>
      </p:sp>
    </p:spTree>
    <p:extLst>
      <p:ext uri="{BB962C8B-B14F-4D97-AF65-F5344CB8AC3E}">
        <p14:creationId xmlns:p14="http://schemas.microsoft.com/office/powerpoint/2010/main" val="605231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F8747-C58A-A078-AA92-5BD4BFA73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Aims and Objectives of One Unit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56B93A2-4215-0BC7-6F85-5BE310389ED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78279" y="1347525"/>
            <a:ext cx="12013721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main aim was to reduce provincial rivalries between Punjab, Sindh, NWFP, and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Balochistan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was thought that a united West Pakistan could compete fairly with East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government wanted to make administration easier by having one province instead of four.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was expected to bring unity and strengthen the national integration of Pakistan as a whole.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Leaders believed it would solve the problem of unequal representation in the assembly.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was also seen as a way to reduce expenses of government administration.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system aimed to promote national identity instead of regional and ethnic loyalties.</a:t>
            </a:r>
          </a:p>
        </p:txBody>
      </p:sp>
    </p:spTree>
    <p:extLst>
      <p:ext uri="{BB962C8B-B14F-4D97-AF65-F5344CB8AC3E}">
        <p14:creationId xmlns:p14="http://schemas.microsoft.com/office/powerpoint/2010/main" val="138769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EE02E-296E-554B-E319-A3DE88509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015" y="176271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Implementation of the One Unit System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F70D82E-E50A-0DF6-03BB-2956D0A55C2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0" y="1304995"/>
            <a:ext cx="12192000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 14 October 1955, the One Unit plan was officially implemented by the government.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All provincial governments in West Pakistan were abolished and replaced with one new setup.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Lahore was chosen as the capital of the new province called West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single governor was appointed, and provincial assemblies were dissolved under this system.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All laws, administration, and financial matters were now controlled from one central authority.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system was strongly supported by Governor General Iskander Mirza and Prime Minister Chaudhry Muhammad Ali.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East Pakistan Assembly accepted the system because it gave them equal legislative power.</a:t>
            </a:r>
          </a:p>
        </p:txBody>
      </p:sp>
    </p:spTree>
    <p:extLst>
      <p:ext uri="{BB962C8B-B14F-4D97-AF65-F5344CB8AC3E}">
        <p14:creationId xmlns:p14="http://schemas.microsoft.com/office/powerpoint/2010/main" val="3244669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A6E22-985C-373F-E46C-491FE843A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59" y="165511"/>
            <a:ext cx="10581870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Reactions and Criticism of the One Unit System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2983FB0-6326-CFC3-053A-6C721E507AB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0" y="950837"/>
            <a:ext cx="12192000" cy="6119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Many people in Sindh,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Balochistan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 NWFP opposed losing their provincial identity.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Critics argued that Punjab became more powerful under One Unit, dominating smaller provinces.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Ethnic groups felt their languages and cultures were ignored by central authorities.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leaders in East Pakistan later complained about unfair treatment despite equal representation.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system increased mistrust among provinces instead of creating unity and national integration.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Strong resentment developed in smaller provinces due to loss of cultural and political rights.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Students, intellectuals, and politicians started protests demanding the end of the One Unit system.</a:t>
            </a:r>
          </a:p>
        </p:txBody>
      </p:sp>
    </p:spTree>
    <p:extLst>
      <p:ext uri="{BB962C8B-B14F-4D97-AF65-F5344CB8AC3E}">
        <p14:creationId xmlns:p14="http://schemas.microsoft.com/office/powerpoint/2010/main" val="295780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B170F-2282-B0B9-CD90-D2FC87E37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 and Legacy of the One Unit System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A15B29A-5364-579E-01DF-E2017337F83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0" y="1538911"/>
            <a:ext cx="12192000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One Unit system lasted until 1970 when it was finally dissolved by General Yahya Khan.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By this time, strong protests and movements had weakened support for the system nationwide.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East Pakistan’s separation in 1971 also proved the failure of centralization policies.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After its end, provinces of Punjab, Sindh, NWFP, and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Balochistan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were restored again.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system is remembered as an experiment that damaged provincial harmony and political trust.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showed that forced unity without respect for diversity could not strengthen the federation.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Historians see it as a mistake that created more division instead of true national integration.</a:t>
            </a:r>
          </a:p>
        </p:txBody>
      </p:sp>
    </p:spTree>
    <p:extLst>
      <p:ext uri="{BB962C8B-B14F-4D97-AF65-F5344CB8AC3E}">
        <p14:creationId xmlns:p14="http://schemas.microsoft.com/office/powerpoint/2010/main" val="1374173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45A61-EA04-49F6-6414-F430576604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1737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28</TotalTime>
  <Words>573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The One Unit System</vt:lpstr>
      <vt:lpstr>Introduction to the One Unit System</vt:lpstr>
      <vt:lpstr>Aims and Objectives of One Unit</vt:lpstr>
      <vt:lpstr>Implementation of the One Unit System</vt:lpstr>
      <vt:lpstr>Reactions and Criticism of the One Unit System</vt:lpstr>
      <vt:lpstr>End and Legacy of the One Unit System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2025-09-15T09:20:15Z</dcterms:created>
  <dcterms:modified xsi:type="dcterms:W3CDTF">2025-09-15T09:48:38Z</dcterms:modified>
</cp:coreProperties>
</file>