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C3B4-FCDB-4FB3-9644-3D6614E4C95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9BB040D-E381-475C-942B-6CBE7935B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37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C3B4-FCDB-4FB3-9644-3D6614E4C95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9BB040D-E381-475C-942B-6CBE7935B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89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C3B4-FCDB-4FB3-9644-3D6614E4C95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9BB040D-E381-475C-942B-6CBE7935B04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165681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C3B4-FCDB-4FB3-9644-3D6614E4C95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BB040D-E381-475C-942B-6CBE7935B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711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C3B4-FCDB-4FB3-9644-3D6614E4C95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BB040D-E381-475C-942B-6CBE7935B04B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30711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C3B4-FCDB-4FB3-9644-3D6614E4C95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BB040D-E381-475C-942B-6CBE7935B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755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C3B4-FCDB-4FB3-9644-3D6614E4C95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040D-E381-475C-942B-6CBE7935B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12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C3B4-FCDB-4FB3-9644-3D6614E4C95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040D-E381-475C-942B-6CBE7935B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411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C3B4-FCDB-4FB3-9644-3D6614E4C95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040D-E381-475C-942B-6CBE7935B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82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C3B4-FCDB-4FB3-9644-3D6614E4C95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9BB040D-E381-475C-942B-6CBE7935B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02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C3B4-FCDB-4FB3-9644-3D6614E4C95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9BB040D-E381-475C-942B-6CBE7935B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462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C3B4-FCDB-4FB3-9644-3D6614E4C95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9BB040D-E381-475C-942B-6CBE7935B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177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C3B4-FCDB-4FB3-9644-3D6614E4C95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040D-E381-475C-942B-6CBE7935B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509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C3B4-FCDB-4FB3-9644-3D6614E4C95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040D-E381-475C-942B-6CBE7935B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80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C3B4-FCDB-4FB3-9644-3D6614E4C95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B040D-E381-475C-942B-6CBE7935B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41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9C3B4-FCDB-4FB3-9644-3D6614E4C95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BB040D-E381-475C-942B-6CBE7935B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73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9C3B4-FCDB-4FB3-9644-3D6614E4C957}" type="datetimeFigureOut">
              <a:rPr lang="en-US" smtClean="0"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9BB040D-E381-475C-942B-6CBE7935B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503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238D1-724B-85B8-572E-FBF1E16E65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1695893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Public and Representative Offices (Disqualification) Act, 1949</a:t>
            </a:r>
          </a:p>
        </p:txBody>
      </p:sp>
    </p:spTree>
    <p:extLst>
      <p:ext uri="{BB962C8B-B14F-4D97-AF65-F5344CB8AC3E}">
        <p14:creationId xmlns:p14="http://schemas.microsoft.com/office/powerpoint/2010/main" val="293414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B532A-559D-BE56-2EAF-F143EB849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055" y="624110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PRODA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18FF38D-585F-D425-30C6-DC9F408675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804620"/>
            <a:ext cx="1220161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Public and Representative Offices (Disqualification) Act was passed in January 1949.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is commonly called PRODA and was introduced during Liaquat Ali Khan’s government.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Its aim was to stop corruption, misuse of power, and dishonesty in public offices.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applied to both elected representatives and government officials holding important positions.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law was made because Pakistan was facing corruption and misuse of authority issues.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seen as an effort to bring honesty and accountability in the new country.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PRODA became one of the earliest attempts to control political corruption in Pakistan.</a:t>
            </a:r>
          </a:p>
        </p:txBody>
      </p:sp>
    </p:spTree>
    <p:extLst>
      <p:ext uri="{BB962C8B-B14F-4D97-AF65-F5344CB8AC3E}">
        <p14:creationId xmlns:p14="http://schemas.microsoft.com/office/powerpoint/2010/main" val="1273057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60026-D60B-C982-7F62-8BBBEAB2C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8497" y="326399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Provisions of PRODA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ADC621E-D3F8-8FA3-B0EC-EA70478027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151" y="1200024"/>
            <a:ext cx="11973849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PRODA gave the government power to investigate corruption cases against officials and politicians.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Any person found guilty of corruption could be disqualified from holding public office.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disqualification period could last up to 15 years, depending on the case.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law applied to both central and provincial government representatives in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created special tribunals to hear cases of corruption and misuse of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Officials misusing public money or their authority were brought under strict investigation.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aim was to ensure accountability and restore public trust in state institutions.</a:t>
            </a:r>
          </a:p>
        </p:txBody>
      </p:sp>
    </p:spTree>
    <p:extLst>
      <p:ext uri="{BB962C8B-B14F-4D97-AF65-F5344CB8AC3E}">
        <p14:creationId xmlns:p14="http://schemas.microsoft.com/office/powerpoint/2010/main" val="3460934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8241E-8448-F489-6581-169A165F4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6331" y="549682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Reasons for Introduction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F402A04-2B43-9F2A-FADC-9CD13B3386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92350" y="1905000"/>
            <a:ext cx="1159965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independence, Pakistan faced shortages, refugee problems, and misuse of resources.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Corruption began to spread in administration and among some political representatives.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was a need to set an example by punishing those who used power unfairly.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Liaquat Ali Khan wanted to build a system of honesty and good governance.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law was meant to improve the reputation of government officials in people’s eyes.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also designed to strengthen Pakistan’s democratic institutions in the early years.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PRODA reflected the government’s attempt to fight corruption during national crisis.</a:t>
            </a:r>
          </a:p>
        </p:txBody>
      </p:sp>
    </p:spTree>
    <p:extLst>
      <p:ext uri="{BB962C8B-B14F-4D97-AF65-F5344CB8AC3E}">
        <p14:creationId xmlns:p14="http://schemas.microsoft.com/office/powerpoint/2010/main" val="2353860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238BA-4AEC-E2E4-B4FB-1A71EF4F0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658" y="528417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Criticism and Weaknesses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96ACA0E-6A90-49C6-DA2D-244D1FED86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3005" y="1905000"/>
            <a:ext cx="1154899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Some critics argued that PRODA was used by governments for political purposes.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gave too much power to the ruling party to target its opponents unfairly.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process of investigation and punishment was not always fully transparent.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Some cases appeared to be politically motivated instead of purely about corruption.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Politicians claimed it weakened democracy by silencing opposition parties and leaders.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PRODA sometimes punished people without giving them enough chance for fair defense.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weaknesses made many people lose faith in the fairness of the law.</a:t>
            </a:r>
          </a:p>
        </p:txBody>
      </p:sp>
    </p:spTree>
    <p:extLst>
      <p:ext uri="{BB962C8B-B14F-4D97-AF65-F5344CB8AC3E}">
        <p14:creationId xmlns:p14="http://schemas.microsoft.com/office/powerpoint/2010/main" val="348906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F4F3D-4B90-7F11-6669-7FE2D700A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316" y="251971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Legacy and Significance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367A2CC-DB94-CD10-12D8-416FF9C0D5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4598" y="1291851"/>
            <a:ext cx="1162113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PRODA was Pakistan’s first major anti-corruption law after independence in 1947.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showed the government’s desire to build honesty and accountability in the system.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 criticism, it marked an important step against misuse of political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law influenced later anti-corruption laws and accountability institutions in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However, it also created a tradition of using laws against political opponents unfairly.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highlighted Pakistan’s struggle between clean governance and political power struggles.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PRODA remains an important example of early efforts to fight corruption in Pakistan.</a:t>
            </a:r>
          </a:p>
        </p:txBody>
      </p:sp>
    </p:spTree>
    <p:extLst>
      <p:ext uri="{BB962C8B-B14F-4D97-AF65-F5344CB8AC3E}">
        <p14:creationId xmlns:p14="http://schemas.microsoft.com/office/powerpoint/2010/main" val="326492391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</TotalTime>
  <Words>511</Words>
  <Application>Microsoft Office PowerPoint</Application>
  <PresentationFormat>Widescreen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Century Gothic</vt:lpstr>
      <vt:lpstr>Times New Roman</vt:lpstr>
      <vt:lpstr>Wingdings</vt:lpstr>
      <vt:lpstr>Wingdings 3</vt:lpstr>
      <vt:lpstr>Wisp</vt:lpstr>
      <vt:lpstr>The Public and Representative Offices (Disqualification) Act, 1949</vt:lpstr>
      <vt:lpstr>Introduction to PRODA</vt:lpstr>
      <vt:lpstr>Main Provisions of PRODA</vt:lpstr>
      <vt:lpstr>Reasons for Introduction</vt:lpstr>
      <vt:lpstr>Criticism and Weaknesses</vt:lpstr>
      <vt:lpstr>Legacy and Significance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2025-09-13T11:36:56Z</dcterms:created>
  <dcterms:modified xsi:type="dcterms:W3CDTF">2025-09-13T12:10:27Z</dcterms:modified>
</cp:coreProperties>
</file>