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3E2DC-4435-49C9-82BA-55BA38739C3A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19B70-2574-4355-9B9D-1409683A1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950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3E2DC-4435-49C9-82BA-55BA38739C3A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19B70-2574-4355-9B9D-1409683A1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12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3E2DC-4435-49C9-82BA-55BA38739C3A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19B70-2574-4355-9B9D-1409683A1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795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3E2DC-4435-49C9-82BA-55BA38739C3A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19B70-2574-4355-9B9D-1409683A1BD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090129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3E2DC-4435-49C9-82BA-55BA38739C3A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19B70-2574-4355-9B9D-1409683A1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8628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3E2DC-4435-49C9-82BA-55BA38739C3A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19B70-2574-4355-9B9D-1409683A1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3144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3E2DC-4435-49C9-82BA-55BA38739C3A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19B70-2574-4355-9B9D-1409683A1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7010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3E2DC-4435-49C9-82BA-55BA38739C3A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19B70-2574-4355-9B9D-1409683A1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0902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3E2DC-4435-49C9-82BA-55BA38739C3A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19B70-2574-4355-9B9D-1409683A1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177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3E2DC-4435-49C9-82BA-55BA38739C3A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19B70-2574-4355-9B9D-1409683A1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568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3E2DC-4435-49C9-82BA-55BA38739C3A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19B70-2574-4355-9B9D-1409683A1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324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3E2DC-4435-49C9-82BA-55BA38739C3A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19B70-2574-4355-9B9D-1409683A1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124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3E2DC-4435-49C9-82BA-55BA38739C3A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19B70-2574-4355-9B9D-1409683A1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365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3E2DC-4435-49C9-82BA-55BA38739C3A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19B70-2574-4355-9B9D-1409683A1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826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3E2DC-4435-49C9-82BA-55BA38739C3A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19B70-2574-4355-9B9D-1409683A1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891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3E2DC-4435-49C9-82BA-55BA38739C3A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19B70-2574-4355-9B9D-1409683A1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876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3E2DC-4435-49C9-82BA-55BA38739C3A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19B70-2574-4355-9B9D-1409683A1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541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B13E2DC-4435-49C9-82BA-55BA38739C3A}" type="datetimeFigureOut">
              <a:rPr lang="en-US" smtClean="0"/>
              <a:t>9/7/2025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19B70-2574-4355-9B9D-1409683A1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73037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887163-6C2D-0A12-5E68-CA3E27F58F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732" y="-189614"/>
            <a:ext cx="8825658" cy="3329581"/>
          </a:xfrm>
        </p:spPr>
        <p:txBody>
          <a:bodyPr/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Quit India Resolution (1942)</a:t>
            </a:r>
          </a:p>
        </p:txBody>
      </p:sp>
    </p:spTree>
    <p:extLst>
      <p:ext uri="{BB962C8B-B14F-4D97-AF65-F5344CB8AC3E}">
        <p14:creationId xmlns:p14="http://schemas.microsoft.com/office/powerpoint/2010/main" val="7602202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D1BA1F-3BFD-8A99-6A55-689F0E58D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4335" y="1232902"/>
            <a:ext cx="8946541" cy="4195481"/>
          </a:xfrm>
        </p:spPr>
        <p:txBody>
          <a:bodyPr>
            <a:noAutofit/>
          </a:bodyPr>
          <a:lstStyle/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Quit India Resolution passed by Congress in August 1942 session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British government refused India’s demand for complete independence immediately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Second World War created tensions between Britain and Indian political parties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Congress leaders felt British not serious about giving real freedom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Gandhi called for "Do or Die" struggle against colonial rule</a:t>
            </a:r>
          </a:p>
          <a:p>
            <a:pPr lvl="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</a:pP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Resolution demanded British quit India and leave governance to Indians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286A23E-92C5-FA52-6704-79DDF3FAE5B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56742" y="309572"/>
            <a:ext cx="5988605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eaLnBrk="0" fontAlgn="base" hangingPunct="0">
              <a:spcAft>
                <a:spcPct val="0"/>
              </a:spcAft>
            </a:pPr>
            <a:r>
              <a:rPr lang="en-US" sz="5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  <a:endParaRPr kumimoji="0" lang="en-US" altLang="en-US" sz="5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9278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E6A5A-C831-63F2-E0E4-8FC90A224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130" y="261332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of the Quit India Resolution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48B34B9-7C03-03CB-116C-FE9729721CE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5130" y="1358710"/>
            <a:ext cx="10482357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Failure of Cripps Mission created frustration among Indian political leaders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Britain unwilling to provide immediate independence during ongoing world war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Indians felt sacrifices in war meaningless without freedom and self-rule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grew angry at British delays and empty political promises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Popular demand increased for immediate transfer of power to Indians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Gandhi believed time had come for decisive mass movement against colonialism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Situation of war encouraged Indians to rise against foreign domination</a:t>
            </a:r>
          </a:p>
        </p:txBody>
      </p:sp>
    </p:spTree>
    <p:extLst>
      <p:ext uri="{BB962C8B-B14F-4D97-AF65-F5344CB8AC3E}">
        <p14:creationId xmlns:p14="http://schemas.microsoft.com/office/powerpoint/2010/main" val="30326570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BC43D-7A14-15B5-6C30-93CC8A9233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Main Demands of Quit India Resolution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75C5E5FD-728B-8150-989C-E0BA713F161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477023"/>
            <a:ext cx="10410222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must quit India immediately and transfer power to Indians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Indians should run government without foreign interference or external control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rejected half measures and demanded full independence straightaway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Movement launched with Gandhi’s famous slogan of "Do or Die"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Peaceful mass protests were encouraged against colonial rulers throughout India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Indian resources should not be exploited further for British war efforts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Resolution marked final stage of Indian struggle against colonial domination</a:t>
            </a:r>
          </a:p>
        </p:txBody>
      </p:sp>
    </p:spTree>
    <p:extLst>
      <p:ext uri="{BB962C8B-B14F-4D97-AF65-F5344CB8AC3E}">
        <p14:creationId xmlns:p14="http://schemas.microsoft.com/office/powerpoint/2010/main" val="3719894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C4A6D-FF93-383D-0714-FFF15BE3D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Reaction of the British Government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0FCC170-0C4E-BC19-513C-A4FF71DFC6E3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369342"/>
            <a:ext cx="11471410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immediately arrested Gandhi, Nehru, and other Congress leaders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Thousands of protesters were jailed for joining the Quit India protests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Police used violence, lathi charges, and firing to suppress movement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declared movement illegal, labeling it dangerous for war efforts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Harsh restrictions imposed, censorship increased, and meetings were banned everywhere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Despite repression, protests spread widely across towns and villages in India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repression showed they feared growing strength of Indian nationalism</a:t>
            </a:r>
          </a:p>
        </p:txBody>
      </p:sp>
    </p:spTree>
    <p:extLst>
      <p:ext uri="{BB962C8B-B14F-4D97-AF65-F5344CB8AC3E}">
        <p14:creationId xmlns:p14="http://schemas.microsoft.com/office/powerpoint/2010/main" val="4175472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AC0324-8A4F-9F81-9F78-9BB4E349DA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Outcome of the Movement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035AB20-F094-93CE-0EAD-9A9320B7F17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46111" y="1477023"/>
            <a:ext cx="10574561" cy="3903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Quit India Movement failed to achieve immediate independence for India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Congress leaders remained in jail until the Second World War ended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Movement showed Indian unity and determination to fight colonial rule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Strengthened spirit of nationalism across different communities and social groups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attention grew, especially America pressuring Britain for reforms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British realized they could not rule India without Indian cooperation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Laid foundation for freedom, preparing ground for post-war negotiations</a:t>
            </a:r>
          </a:p>
        </p:txBody>
      </p:sp>
    </p:spTree>
    <p:extLst>
      <p:ext uri="{BB962C8B-B14F-4D97-AF65-F5344CB8AC3E}">
        <p14:creationId xmlns:p14="http://schemas.microsoft.com/office/powerpoint/2010/main" val="1309243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28</TotalTime>
  <Words>384</Words>
  <Application>Microsoft Office PowerPoint</Application>
  <PresentationFormat>Widescreen</PresentationFormat>
  <Paragraphs>40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Century Gothic</vt:lpstr>
      <vt:lpstr>Times New Roman</vt:lpstr>
      <vt:lpstr>Wingdings</vt:lpstr>
      <vt:lpstr>Wingdings 3</vt:lpstr>
      <vt:lpstr>Ion</vt:lpstr>
      <vt:lpstr>The Quit India Resolution (1942)</vt:lpstr>
      <vt:lpstr>Introduction</vt:lpstr>
      <vt:lpstr>Background of the Quit India Resolution</vt:lpstr>
      <vt:lpstr>Main Demands of Quit India Resolution</vt:lpstr>
      <vt:lpstr>Reaction of the British Government</vt:lpstr>
      <vt:lpstr>Outcome of the Movement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2025-09-06T19:52:19Z</dcterms:created>
  <dcterms:modified xsi:type="dcterms:W3CDTF">2025-09-06T20:21:07Z</dcterms:modified>
</cp:coreProperties>
</file>