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02152-4728-4EB1-A80E-07DCB6E8E22C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D3752-6DD5-4EA8-B52E-0A84DE7E68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975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02152-4728-4EB1-A80E-07DCB6E8E22C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D3752-6DD5-4EA8-B52E-0A84DE7E68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936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02152-4728-4EB1-A80E-07DCB6E8E22C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D3752-6DD5-4EA8-B52E-0A84DE7E68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331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02152-4728-4EB1-A80E-07DCB6E8E22C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D3752-6DD5-4EA8-B52E-0A84DE7E684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574946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02152-4728-4EB1-A80E-07DCB6E8E22C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D3752-6DD5-4EA8-B52E-0A84DE7E68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7132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02152-4728-4EB1-A80E-07DCB6E8E22C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D3752-6DD5-4EA8-B52E-0A84DE7E68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8217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02152-4728-4EB1-A80E-07DCB6E8E22C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D3752-6DD5-4EA8-B52E-0A84DE7E68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8785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02152-4728-4EB1-A80E-07DCB6E8E22C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D3752-6DD5-4EA8-B52E-0A84DE7E68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0728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02152-4728-4EB1-A80E-07DCB6E8E22C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D3752-6DD5-4EA8-B52E-0A84DE7E68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351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02152-4728-4EB1-A80E-07DCB6E8E22C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D3752-6DD5-4EA8-B52E-0A84DE7E68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558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02152-4728-4EB1-A80E-07DCB6E8E22C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D3752-6DD5-4EA8-B52E-0A84DE7E68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479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02152-4728-4EB1-A80E-07DCB6E8E22C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D3752-6DD5-4EA8-B52E-0A84DE7E68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482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02152-4728-4EB1-A80E-07DCB6E8E22C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D3752-6DD5-4EA8-B52E-0A84DE7E68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364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02152-4728-4EB1-A80E-07DCB6E8E22C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D3752-6DD5-4EA8-B52E-0A84DE7E68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562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02152-4728-4EB1-A80E-07DCB6E8E22C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D3752-6DD5-4EA8-B52E-0A84DE7E68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962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02152-4728-4EB1-A80E-07DCB6E8E22C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D3752-6DD5-4EA8-B52E-0A84DE7E68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371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02152-4728-4EB1-A80E-07DCB6E8E22C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D3752-6DD5-4EA8-B52E-0A84DE7E68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120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02152-4728-4EB1-A80E-07DCB6E8E22C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D3752-6DD5-4EA8-B52E-0A84DE7E68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4461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4F868-95EC-4A6F-7BEF-8010BFC320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326" y="601367"/>
            <a:ext cx="12085674" cy="2387600"/>
          </a:xfrm>
        </p:spPr>
        <p:txBody>
          <a:bodyPr/>
          <a:lstStyle/>
          <a:p>
            <a:r>
              <a:rPr lang="en-US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Radcliffe Commission / Award (1947)</a:t>
            </a:r>
          </a:p>
        </p:txBody>
      </p:sp>
    </p:spTree>
    <p:extLst>
      <p:ext uri="{BB962C8B-B14F-4D97-AF65-F5344CB8AC3E}">
        <p14:creationId xmlns:p14="http://schemas.microsoft.com/office/powerpoint/2010/main" val="2086579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4E75F-8F5A-B366-09C7-F4BD56C70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Background of the Radcliffe Commission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0EFA7F4-BC0F-CB51-A2A1-AC520D95398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094549" y="1821534"/>
            <a:ext cx="9732151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June 3 Plan approved partition; borders needed between India and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set up commission to draw fair boundary in short time.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Sir Cyril Radcliffe, a British lawyer, was chosen as chairman.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Radcliffe had never visited India before this important appointment.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Commission created two groups, one for Punjab and one Bengal.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Each group had equal members from Congress and Muslim League.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Final decision was with Radcliffe if members failed to agree.</a:t>
            </a:r>
          </a:p>
        </p:txBody>
      </p:sp>
    </p:spTree>
    <p:extLst>
      <p:ext uri="{BB962C8B-B14F-4D97-AF65-F5344CB8AC3E}">
        <p14:creationId xmlns:p14="http://schemas.microsoft.com/office/powerpoint/2010/main" val="1772340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05ACF-6B20-EAC0-A1A5-C23D022AD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3760" y="299230"/>
            <a:ext cx="10353761" cy="1326321"/>
          </a:xfrm>
        </p:spPr>
        <p:txBody>
          <a:bodyPr/>
          <a:lstStyle/>
          <a:p>
            <a:r>
              <a:rPr lang="en-US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Objectives of the Radcliffe Commission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BE63952-3564-043B-8601-3EC2635E2D5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34547" y="1625551"/>
            <a:ext cx="10213693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Draw borders between India and Pakistan before independence in August 1947.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Divide Punjab between Muslim majority and Hindu-Sikh majority areas.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Divide Bengal fairly between Muslim and Hindu majority regions.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Consider population, geography, and other factors in partition of provinces.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Try to keep administration smooth and avoid unnecessary disturbances.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Provide clear boundary lines to stop disputes between both new states.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Complete work quickly within very limited period of five weeks.</a:t>
            </a:r>
          </a:p>
        </p:txBody>
      </p:sp>
    </p:spTree>
    <p:extLst>
      <p:ext uri="{BB962C8B-B14F-4D97-AF65-F5344CB8AC3E}">
        <p14:creationId xmlns:p14="http://schemas.microsoft.com/office/powerpoint/2010/main" val="981571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2EB2F-417F-72E5-0F00-C79990EAB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409" y="556437"/>
            <a:ext cx="11278205" cy="1326321"/>
          </a:xfrm>
        </p:spPr>
        <p:txBody>
          <a:bodyPr/>
          <a:lstStyle/>
          <a:p>
            <a:r>
              <a:rPr lang="en-US" dirty="0"/>
              <a:t>Work and Challenges of the Commission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B910F7C-3616-2E38-39F8-73EB0C34722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85663" y="1640781"/>
            <a:ext cx="10420673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Commission worked in extreme hurry with limited time and huge responsibility.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Religious population figures were not always clear and sometimes outdated.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Both Congress and Muslim League pressured Radcliffe for favorable boundaries.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Sikhs strongly demanded inclusion of their areas in Indian territory.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Geographical and economic links often conflicted with religious majorities.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Partition of Punjab and Bengal caused disputes over major cities.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Radcliffe faced difficulty balancing fairness with speed and political pressure.</a:t>
            </a:r>
          </a:p>
        </p:txBody>
      </p:sp>
    </p:spTree>
    <p:extLst>
      <p:ext uri="{BB962C8B-B14F-4D97-AF65-F5344CB8AC3E}">
        <p14:creationId xmlns:p14="http://schemas.microsoft.com/office/powerpoint/2010/main" val="1888380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AE140-A96A-D831-D473-D4E73A61C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Radcliffe Award (Decisions)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CA4F543-FE3C-41F0-A0DA-7B0D6BCAFD4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75571" y="1672678"/>
            <a:ext cx="9772227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Punjab was divided; Lahore given to Pakistan, Amritsar given to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Bengal divided; Calcutta went to India, while East Bengal to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Gurdaspur district controversially given to India, angering Pakistan deeply.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Sylhet referendum held; people voted to join East Bengal,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Boundary lines often cut through villages, canals, and communication links.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Princely states were left to decide separately, not Radcliffe’s responsibility.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Award announced just two days after independence of India and Pakistan.</a:t>
            </a:r>
          </a:p>
        </p:txBody>
      </p:sp>
    </p:spTree>
    <p:extLst>
      <p:ext uri="{BB962C8B-B14F-4D97-AF65-F5344CB8AC3E}">
        <p14:creationId xmlns:p14="http://schemas.microsoft.com/office/powerpoint/2010/main" val="3596809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AFBC1-34AD-AFE3-871A-345A26B83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Impact and Importance of the Radcliffe Award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71FC0B4-73F2-B530-EACB-2C84ED83275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24444" y="1862289"/>
            <a:ext cx="10374187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Partition borders caused huge migration of Hindus, Muslims, and Sikhs.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Nearly 14 million people crossed borders, largest migration in history.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Communal violence killed around one million innocent men, women, children.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Decision over Gurdaspur later linked to conflict over Kashmir issue.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Radcliffe himself admitted dissatisfaction with unfairness of boundary decisions.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Borders drawn still cause disputes between India and Pakistan today.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Award remains one of the most controversial decisions in South Asia.</a:t>
            </a:r>
          </a:p>
        </p:txBody>
      </p:sp>
    </p:spTree>
    <p:extLst>
      <p:ext uri="{BB962C8B-B14F-4D97-AF65-F5344CB8AC3E}">
        <p14:creationId xmlns:p14="http://schemas.microsoft.com/office/powerpoint/2010/main" val="302389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FF5ED-22C1-9EC7-B1B0-317DD33171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4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4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8300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742332"/>
      </a:dk2>
      <a:lt2>
        <a:srgbClr val="EE91A0"/>
      </a:lt2>
      <a:accent1>
        <a:srgbClr val="E03754"/>
      </a:accent1>
      <a:accent2>
        <a:srgbClr val="E86C2E"/>
      </a:accent2>
      <a:accent3>
        <a:srgbClr val="DAB250"/>
      </a:accent3>
      <a:accent4>
        <a:srgbClr val="60C4AA"/>
      </a:accent4>
      <a:accent5>
        <a:srgbClr val="51A9DB"/>
      </a:accent5>
      <a:accent6>
        <a:srgbClr val="976AC9"/>
      </a:accent6>
      <a:hlink>
        <a:srgbClr val="D5445E"/>
      </a:hlink>
      <a:folHlink>
        <a:srgbClr val="E17C8E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6B2E858E-683F-40D9-B4CB-284D097F3AC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56</TotalTime>
  <Words>448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Bookman Old Style</vt:lpstr>
      <vt:lpstr>Rockwell</vt:lpstr>
      <vt:lpstr>Times New Roman</vt:lpstr>
      <vt:lpstr>Wingdings</vt:lpstr>
      <vt:lpstr>Damask</vt:lpstr>
      <vt:lpstr>The Radcliffe Commission / Award (1947)</vt:lpstr>
      <vt:lpstr>Background of the Radcliffe Commission</vt:lpstr>
      <vt:lpstr>Objectives of the Radcliffe Commission</vt:lpstr>
      <vt:lpstr>Work and Challenges of the Commission</vt:lpstr>
      <vt:lpstr>The Radcliffe Award (Decisions)</vt:lpstr>
      <vt:lpstr>Impact and Importance of the Radcliffe Award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2025-09-08T21:18:29Z</dcterms:created>
  <dcterms:modified xsi:type="dcterms:W3CDTF">2025-09-08T22:14:53Z</dcterms:modified>
</cp:coreProperties>
</file>