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9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9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0164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01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3689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26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89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5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9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7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9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2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77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9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9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70A52-F3D6-4E0A-8A2E-FD15FE6FB7B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544F95-A571-44E5-A309-32BDE1FA0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561AD-A940-15E5-15DF-0A2331042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893" y="609601"/>
            <a:ext cx="10664456" cy="3200400"/>
          </a:xfrm>
        </p:spPr>
        <p:txBody>
          <a:bodyPr/>
          <a:lstStyle/>
          <a:p>
            <a: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Rawalpindi Conspiracy (1951)</a:t>
            </a:r>
            <a:b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7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E73C5-0F20-A22E-9F64-74B05EE3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3" y="-432391"/>
            <a:ext cx="10451988" cy="19050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Rawalpindi Conspiracy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384B43-DA52-399D-FD8B-C7BD475A18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223" y="937420"/>
            <a:ext cx="1211338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Rawalpindi Conspiracy was the first major attempt to overthrow Pakistan’s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took place in 1951, only four years after the creation of Pakistan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was to remove Prime Minister Liaquat Ali Khan’s democratic government by force.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conspiracy was led by senior army officers and supported by some leftist politicians.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Major-General Akbar Khan of the Pakistan Army was the central figure behind the conspiracy.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Prominent intellectuals and writers, like Faiz Ahmed Faiz, were also linked to the plan.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conspiracy was discovered before it could succeed, and the plotters were arrested.</a:t>
            </a:r>
          </a:p>
        </p:txBody>
      </p:sp>
    </p:spTree>
    <p:extLst>
      <p:ext uri="{BB962C8B-B14F-4D97-AF65-F5344CB8AC3E}">
        <p14:creationId xmlns:p14="http://schemas.microsoft.com/office/powerpoint/2010/main" val="118016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00858-D2F0-2CF5-8109-BD8547F6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027" y="-102781"/>
            <a:ext cx="9905998" cy="1905000"/>
          </a:xfrm>
        </p:spPr>
        <p:txBody>
          <a:bodyPr/>
          <a:lstStyle/>
          <a:p>
            <a: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Causes of the Conspiracy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22B0A-74EF-D297-B9BB-86202EC08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027" y="1931581"/>
            <a:ext cx="9905998" cy="388442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army officers were unhappy with the government’s handling of Kashmir’s war in 1948.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They felt that civilian leaders were weak and unable to defend Pakistan’s national interests.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There was growing dissatisfaction with poor living conditions, inflation, and shortages.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Leftist politicians wanted Pakistan to move closer to the Soviet Union instead of the West.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ruling Muslim League faced criticism for corruption and favoritism in government jobs.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 believed Pakistan’s democracy was slow and unable to solve people’s real problems.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These reasons encouraged military officers and intellectuals to plan a coup against the government.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40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4A264-3019-1B69-7F15-51EE61094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76" y="-272902"/>
            <a:ext cx="9905998" cy="1905000"/>
          </a:xfrm>
        </p:spPr>
        <p:txBody>
          <a:bodyPr/>
          <a:lstStyle/>
          <a:p>
            <a: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Main Leaders and Groups Involved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3DF13B-67F4-AD25-507A-EC0E3777C5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9664" y="1180865"/>
            <a:ext cx="11752336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Major-General Akbar Khan of the Pakistan Army was the main leader of the conspiracy.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Senior army officers, including Brigadiers and Colonels, supported his plan for a military coup.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Famous poet and intellectual Faiz Ahmed Faiz was also accused of being part of the plot.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Sajjad Zaheer, a well-known leftist political figure, was connected to the conspiracy.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group included both military men and civilians with socialist or communist leanings.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aimed to replace the democratic government with a military-backed revolutionary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plan was to seize key cities and arrest government leaders to gain control quickly.</a:t>
            </a:r>
          </a:p>
        </p:txBody>
      </p:sp>
    </p:spTree>
    <p:extLst>
      <p:ext uri="{BB962C8B-B14F-4D97-AF65-F5344CB8AC3E}">
        <p14:creationId xmlns:p14="http://schemas.microsoft.com/office/powerpoint/2010/main" val="213888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07BB4-DA19-3F6F-8C16-62D11D83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7590"/>
            <a:ext cx="9905998" cy="1905000"/>
          </a:xfrm>
        </p:spPr>
        <p:txBody>
          <a:bodyPr/>
          <a:lstStyle/>
          <a:p>
            <a: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Discovery and Failure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ED6979-461D-1CFE-7ACE-5405534D65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2073" y="1586007"/>
            <a:ext cx="1190992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conspiracy was uncovered by the government before the plan could be carried out.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Intelligence agencies learned about secret meetings held between officers and civilians.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Prime Minister Liaquat Ali Khan ordered immediate action to stop the coup.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March 1951, many senior military officers and civilians were arrested.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Rawalpindi Conspiracy trial was held, which lasted several months in secrecy.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main conspirators, including Major-General Akbar Khan, were jailed for long sentences.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failure of the plan strengthened Liaquat Ali Khan’s democratic government temporarily.</a:t>
            </a:r>
          </a:p>
        </p:txBody>
      </p:sp>
    </p:spTree>
    <p:extLst>
      <p:ext uri="{BB962C8B-B14F-4D97-AF65-F5344CB8AC3E}">
        <p14:creationId xmlns:p14="http://schemas.microsoft.com/office/powerpoint/2010/main" val="18864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0F80-94FC-BFD7-2B43-5E85F10BE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32" y="-92149"/>
            <a:ext cx="9905998" cy="1905000"/>
          </a:xfrm>
        </p:spPr>
        <p:txBody>
          <a:bodyPr/>
          <a:lstStyle/>
          <a:p>
            <a:r>
              <a:rPr lang="en-US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Legacy and Significance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25B53-1FAD-F3CC-472D-26CEB68E9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rawalpindi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conspiracy was the first attempted coup in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pakistan’s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political history.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 revealed early tensions between civilian governments and the military in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pakistan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involvement of intellectuals like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ahmed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faiz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showed links between politics and literature.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trial created fear among leftist groups and weakened communist influence in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pakistan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 set an example of military dissatisfaction, which later became common in politics.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conspiracy showed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pakistan’s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democracy was fragile and faced many challenges.</a:t>
            </a:r>
          </a:p>
          <a:p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 remains an important reminder of the struggle between democracy and military power.</a:t>
            </a:r>
          </a:p>
        </p:txBody>
      </p:sp>
    </p:spTree>
    <p:extLst>
      <p:ext uri="{BB962C8B-B14F-4D97-AF65-F5344CB8AC3E}">
        <p14:creationId xmlns:p14="http://schemas.microsoft.com/office/powerpoint/2010/main" val="1911297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C092B-456F-0E62-9869-40470683A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7292" y="1497417"/>
            <a:ext cx="9905998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36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36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9669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538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Trebuchet MS</vt:lpstr>
      <vt:lpstr>Wingdings</vt:lpstr>
      <vt:lpstr>Wingdings 3</vt:lpstr>
      <vt:lpstr>Facet</vt:lpstr>
      <vt:lpstr>The Rawalpindi Conspiracy (1951) </vt:lpstr>
      <vt:lpstr>Introduction to the Rawalpindi Conspiracy</vt:lpstr>
      <vt:lpstr>Causes of the Conspiracy</vt:lpstr>
      <vt:lpstr>Main Leaders and Groups Involved</vt:lpstr>
      <vt:lpstr>Discovery and Failure</vt:lpstr>
      <vt:lpstr>Legacy and Significance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2</cp:revision>
  <dcterms:created xsi:type="dcterms:W3CDTF">2025-09-13T12:23:02Z</dcterms:created>
  <dcterms:modified xsi:type="dcterms:W3CDTF">2025-09-15T04:47:04Z</dcterms:modified>
</cp:coreProperties>
</file>