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5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1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9922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8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60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57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40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1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8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4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9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1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4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7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48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CF1CE-9D11-40B1-863E-20BF74CDD3C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023141B-75F7-41B3-A513-469BDA65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8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A6A36-C60E-0B67-F0CF-38AAEA55D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66457" y="-174765"/>
            <a:ext cx="7766936" cy="16463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Salt March (1930)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827B38A-F017-59C8-3DC0-7BD80C8977D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36131" y="1612136"/>
            <a:ext cx="828391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Salt Tax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Why Gandhi chose salt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Beginning of the March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Journey to Dandi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Breaking the Salt Law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of the Salt March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7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261C4-05F9-5249-B977-85061C197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Salt Tax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43C8CD-4955-98C6-2012-8BE74DBC9A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5191" y="1477023"/>
            <a:ext cx="912227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controlled the salt industry.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were not allowed to make their own salt.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Everyone had to buy salt from the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Salt was heavily taxed.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tax hurt poor people the most.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 symbol of unfair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wanted to fight this injustice.</a:t>
            </a:r>
          </a:p>
        </p:txBody>
      </p:sp>
    </p:spTree>
    <p:extLst>
      <p:ext uri="{BB962C8B-B14F-4D97-AF65-F5344CB8AC3E}">
        <p14:creationId xmlns:p14="http://schemas.microsoft.com/office/powerpoint/2010/main" val="93606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308D-1FAB-590E-3F46-F47D634E1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Gandhi Chose Salt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C91663-AD8E-6CF6-B422-E46256325A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89477" y="1477023"/>
            <a:ext cx="895837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Salt is used by everyone.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Rich and poor both need salt.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Choosing salt united all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British cruelty in daily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wanted a simple but powerful protest.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easy for people to understand.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connected with India’s common people.</a:t>
            </a:r>
          </a:p>
        </p:txBody>
      </p:sp>
    </p:spTree>
    <p:extLst>
      <p:ext uri="{BB962C8B-B14F-4D97-AF65-F5344CB8AC3E}">
        <p14:creationId xmlns:p14="http://schemas.microsoft.com/office/powerpoint/2010/main" val="454965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1A1E4-9BEC-1AEA-1A3C-FC7C8543E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Beginning of the March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E0BC24-F2E9-AF92-97DC-46712CBCB0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77334" y="1477023"/>
            <a:ext cx="903600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Started on 12 March 1930.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began from Sabarmati Ashram.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78 followers joined him at first.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planned to walk to Dandi, Gujarat.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march covered 240 miles.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Thousands joined along the way.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march lasted 24 days.</a:t>
            </a:r>
          </a:p>
        </p:txBody>
      </p:sp>
    </p:spTree>
    <p:extLst>
      <p:ext uri="{BB962C8B-B14F-4D97-AF65-F5344CB8AC3E}">
        <p14:creationId xmlns:p14="http://schemas.microsoft.com/office/powerpoint/2010/main" val="1256348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2C62-CACE-4DF5-4A66-131D679F8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972" y="523336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Breaking the Salt Law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A5E020-0362-BC0F-1AFC-0BC49B613D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4971" y="1398501"/>
            <a:ext cx="89152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reached Dandi on 6 April 1930.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Thousands of people gathered with him.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picked up natural salt from the sea.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was an act against British law.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 peaceful protest.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across India followed him.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spread quickly.</a:t>
            </a:r>
          </a:p>
        </p:txBody>
      </p:sp>
    </p:spTree>
    <p:extLst>
      <p:ext uri="{BB962C8B-B14F-4D97-AF65-F5344CB8AC3E}">
        <p14:creationId xmlns:p14="http://schemas.microsoft.com/office/powerpoint/2010/main" val="280213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918C-345F-AD6E-434C-2A3E82B2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the Salt March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EB2DA22-E2A1-6D42-C574-326CCC2C2D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90434" y="1545150"/>
            <a:ext cx="804397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 disobedience spread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boycotted British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leaders and common people were arrested.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world press reported the protest.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gave international fame to Gandhi.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increased unity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 turning point in the freedom struggle.</a:t>
            </a:r>
          </a:p>
        </p:txBody>
      </p:sp>
    </p:spTree>
    <p:extLst>
      <p:ext uri="{BB962C8B-B14F-4D97-AF65-F5344CB8AC3E}">
        <p14:creationId xmlns:p14="http://schemas.microsoft.com/office/powerpoint/2010/main" val="287931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04C6-92FE-8D28-67F2-3DEE4F879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57" y="334417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611590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304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Trebuchet MS</vt:lpstr>
      <vt:lpstr>Wingdings</vt:lpstr>
      <vt:lpstr>Wingdings 3</vt:lpstr>
      <vt:lpstr>Facet</vt:lpstr>
      <vt:lpstr>The Salt March (1930)</vt:lpstr>
      <vt:lpstr>Background of Salt Tax</vt:lpstr>
      <vt:lpstr>Why Gandhi Chose Salt</vt:lpstr>
      <vt:lpstr>The Beginning of the March</vt:lpstr>
      <vt:lpstr>Breaking the Salt Law</vt:lpstr>
      <vt:lpstr>Impact of the Salt March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2025-09-04T08:42:37Z</dcterms:created>
  <dcterms:modified xsi:type="dcterms:W3CDTF">2025-09-04T09:45:49Z</dcterms:modified>
</cp:coreProperties>
</file>