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8D6D8-AE94-4A8A-B07F-AEB0AB3720C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EBE6811-F13A-4E63-9525-9D4531D23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777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8D6D8-AE94-4A8A-B07F-AEB0AB3720C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EBE6811-F13A-4E63-9525-9D4531D23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028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8D6D8-AE94-4A8A-B07F-AEB0AB3720C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EBE6811-F13A-4E63-9525-9D4531D2328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9460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8D6D8-AE94-4A8A-B07F-AEB0AB3720C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BE6811-F13A-4E63-9525-9D4531D23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3805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8D6D8-AE94-4A8A-B07F-AEB0AB3720C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BE6811-F13A-4E63-9525-9D4531D23280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1013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8D6D8-AE94-4A8A-B07F-AEB0AB3720C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BE6811-F13A-4E63-9525-9D4531D23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0986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8D6D8-AE94-4A8A-B07F-AEB0AB3720C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E6811-F13A-4E63-9525-9D4531D23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078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8D6D8-AE94-4A8A-B07F-AEB0AB3720C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E6811-F13A-4E63-9525-9D4531D23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119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8D6D8-AE94-4A8A-B07F-AEB0AB3720C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E6811-F13A-4E63-9525-9D4531D23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614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8D6D8-AE94-4A8A-B07F-AEB0AB3720C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EBE6811-F13A-4E63-9525-9D4531D23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7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8D6D8-AE94-4A8A-B07F-AEB0AB3720C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EBE6811-F13A-4E63-9525-9D4531D23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053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8D6D8-AE94-4A8A-B07F-AEB0AB3720C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EBE6811-F13A-4E63-9525-9D4531D23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843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8D6D8-AE94-4A8A-B07F-AEB0AB3720C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E6811-F13A-4E63-9525-9D4531D23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48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8D6D8-AE94-4A8A-B07F-AEB0AB3720C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E6811-F13A-4E63-9525-9D4531D23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21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8D6D8-AE94-4A8A-B07F-AEB0AB3720C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E6811-F13A-4E63-9525-9D4531D23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518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8D6D8-AE94-4A8A-B07F-AEB0AB3720C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BE6811-F13A-4E63-9525-9D4531D23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791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8D6D8-AE94-4A8A-B07F-AEB0AB3720C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EBE6811-F13A-4E63-9525-9D4531D23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395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A21DB-2DC1-7C5E-CDF1-EC1CB2301E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06171" y="1507231"/>
            <a:ext cx="8915399" cy="2262781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Significance of the 1945–1946 Elections</a:t>
            </a:r>
          </a:p>
        </p:txBody>
      </p:sp>
    </p:spTree>
    <p:extLst>
      <p:ext uri="{BB962C8B-B14F-4D97-AF65-F5344CB8AC3E}">
        <p14:creationId xmlns:p14="http://schemas.microsoft.com/office/powerpoint/2010/main" val="3651031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9678E-D9AE-3127-A7F3-5585CD40F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5093" y="698538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8E42F3E-B416-61AE-597D-2811F2E360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01232" y="1825886"/>
            <a:ext cx="1009507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Elections were held in 1945–46 under British government’s supervision.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were the last elections before independence and partition happened.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Elections decided the future political direction of Indian subcontinent.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National Congress and Muslim League were two main competitors.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wanted united India, Muslim League demanded Pakistan’s creation.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Results showed clear support for Muslim League among Indian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Elections became turning point in India’s independence and partition process.</a:t>
            </a:r>
          </a:p>
        </p:txBody>
      </p:sp>
    </p:spTree>
    <p:extLst>
      <p:ext uri="{BB962C8B-B14F-4D97-AF65-F5344CB8AC3E}">
        <p14:creationId xmlns:p14="http://schemas.microsoft.com/office/powerpoint/2010/main" val="942609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1F0DE-B010-42AB-1C20-B87C3932B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688" y="624110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of Elections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4381C36-119B-D078-A68A-F45983A361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265611" y="1905000"/>
            <a:ext cx="1092638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wanted to test strength of political parties before independence.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had gained popularity after Simla Conference failure.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remained strong among Hindus and non-Muslim communities nationwide.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Elections were for both provincial assemblies and central legislative assembly.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Jinnah presented Muslim League as only true spokesman of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 and Nehru led Congress campaign for united independent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Atmosphere was tense with high hopes for political future.</a:t>
            </a:r>
          </a:p>
        </p:txBody>
      </p:sp>
    </p:spTree>
    <p:extLst>
      <p:ext uri="{BB962C8B-B14F-4D97-AF65-F5344CB8AC3E}">
        <p14:creationId xmlns:p14="http://schemas.microsoft.com/office/powerpoint/2010/main" val="4175511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FFD85-E03A-78BC-3973-EFFD2B76F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1937" y="736381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Election Results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D9E355C-9157-9480-79EE-BFEC99B732E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01937" y="2017271"/>
            <a:ext cx="1009366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won majority of seats in general constituencies across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won almost all seats reserved for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League secured 425 out of 496 Muslim seats nationwide.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victory proved League’s popularity among Indian Muslims clearly.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formed governments in most Hindu-majority provinces confidently.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became powerful in Bengal and Sindh assemblies.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Results created two separate political realities in British India.</a:t>
            </a:r>
          </a:p>
        </p:txBody>
      </p:sp>
    </p:spTree>
    <p:extLst>
      <p:ext uri="{BB962C8B-B14F-4D97-AF65-F5344CB8AC3E}">
        <p14:creationId xmlns:p14="http://schemas.microsoft.com/office/powerpoint/2010/main" val="2112964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0327E-7A14-25DF-7DAB-9274B6246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2051" y="624110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Significance for Muslim League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18E35F0-5F62-059E-0BAF-EF1535C2EF3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337918" y="1702982"/>
            <a:ext cx="976902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Election victory confirmed Muslim League as real voice of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Jinnah became stronger leader with greater respect among Indian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League’s demand for Pakistan gained more strength after election results.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trusted League to protect their political and cultural interests.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now recognized League as main negotiating partner for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Victory made partition of India more realistic and acceptable.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League gained power to negotiate future with Congress and British.</a:t>
            </a:r>
          </a:p>
        </p:txBody>
      </p:sp>
    </p:spTree>
    <p:extLst>
      <p:ext uri="{BB962C8B-B14F-4D97-AF65-F5344CB8AC3E}">
        <p14:creationId xmlns:p14="http://schemas.microsoft.com/office/powerpoint/2010/main" val="1161221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9C7B3-EA26-235B-9C7B-0DFE3F61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8879" y="539049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Significance for Congress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861C48A-C4FA-18DE-2860-A975F8CE203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728879" y="1905000"/>
            <a:ext cx="1046312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remained dominant in Hindu-majority provinces and communities.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showed Congress still represented majority population of Indian subcontinent.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 and Nehru saw Congress as sole Indian representative.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But League’s rise weakened Congress claim of representing all communities.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governments strengthened demand for independence from British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Results forced Congress to recognize League as political rival.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realized partition demand could no longer be easily ignored.</a:t>
            </a:r>
          </a:p>
        </p:txBody>
      </p:sp>
    </p:spTree>
    <p:extLst>
      <p:ext uri="{BB962C8B-B14F-4D97-AF65-F5344CB8AC3E}">
        <p14:creationId xmlns:p14="http://schemas.microsoft.com/office/powerpoint/2010/main" val="560109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FB61F-135B-807F-85DC-75CCF2368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C0527-C77C-E43C-0218-C1337B6412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95633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</TotalTime>
  <Words>386</Words>
  <Application>Microsoft Office PowerPoint</Application>
  <PresentationFormat>Widescreen</PresentationFormat>
  <Paragraphs>41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Wisp</vt:lpstr>
      <vt:lpstr>The Significance of the 1945–1946 Elections</vt:lpstr>
      <vt:lpstr>Introduction</vt:lpstr>
      <vt:lpstr>Background of Elections</vt:lpstr>
      <vt:lpstr>Election Results</vt:lpstr>
      <vt:lpstr>Significance for Muslim League</vt:lpstr>
      <vt:lpstr>Significance for Congress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2025-09-07T12:09:40Z</dcterms:created>
  <dcterms:modified xsi:type="dcterms:W3CDTF">2025-09-07T12:32:26Z</dcterms:modified>
</cp:coreProperties>
</file>