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65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0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406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29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790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410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74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5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3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3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7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86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0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7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1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D70CA-9F75-4B1B-92AC-EB1DA3AAE34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41F762-46E7-418F-9B64-8D1D1665C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81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44278-E1C1-3FE9-B17C-73A9B6F20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744" y="1453298"/>
            <a:ext cx="8915399" cy="22627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Simla Conference 1945</a:t>
            </a:r>
          </a:p>
        </p:txBody>
      </p:sp>
    </p:spTree>
    <p:extLst>
      <p:ext uri="{BB962C8B-B14F-4D97-AF65-F5344CB8AC3E}">
        <p14:creationId xmlns:p14="http://schemas.microsoft.com/office/powerpoint/2010/main" val="49158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3A708-3231-25CA-D9C8-E789E2EB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the Simla Conference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1245F4C-E69F-D2DF-C755-18F3200C43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56301" y="1477023"/>
            <a:ext cx="904831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Held in 1945 at the Viceregal Lodge in Simla,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Organized by British Viceroy Lord Wavell to solve political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 purpose was to discuss India’s future constitutional framework.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of Congress and Muslim League were invited for talks.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Conference began on June 25 and ended on July 14.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the last major effort before final independence negotiations.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Seen as an important turning point in India’s political history.</a:t>
            </a:r>
          </a:p>
        </p:txBody>
      </p:sp>
    </p:spTree>
    <p:extLst>
      <p:ext uri="{BB962C8B-B14F-4D97-AF65-F5344CB8AC3E}">
        <p14:creationId xmlns:p14="http://schemas.microsoft.com/office/powerpoint/2010/main" val="1502720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53406-8FB4-30D6-B17C-B72C4054B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237" y="62411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Conference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50D3B9-50A9-B5AA-27C7-ACCD20EA6F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25673" y="2059802"/>
            <a:ext cx="1046632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Earlier attempts like the Cripps Mission had completely failed badly.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had grown stronger under leadership of Muhammad Ali Jinnah.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continued to demand full independence for entire united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wanted agreement before World War II finally came to end.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Viceroy Wavell prepared a plan called the “Wavell Plan.”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suggested new executive council with equal community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major Indian political parties were invited to join discussions.</a:t>
            </a:r>
          </a:p>
        </p:txBody>
      </p:sp>
    </p:spTree>
    <p:extLst>
      <p:ext uri="{BB962C8B-B14F-4D97-AF65-F5344CB8AC3E}">
        <p14:creationId xmlns:p14="http://schemas.microsoft.com/office/powerpoint/2010/main" val="186241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44E55-79C7-1184-E279-AAC4CB310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794" y="62411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Wavell Plan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BE7B3F9-B5CD-7260-1A35-0839DEDE54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36519" y="1905000"/>
            <a:ext cx="1065548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Proposed reconstitution of Executive Council including only Indian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Council would have equal representation for Muslims and non-Muslims.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Viceroy would keep control of defense and foreign affairs.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 aimed to reduce British role and increase Indian responsibility.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demanded right to nominate all Muslim representatives only.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wanted right to select representatives from all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disagreement created conflict between Congress and Muslim League leaders.</a:t>
            </a:r>
          </a:p>
        </p:txBody>
      </p:sp>
    </p:spTree>
    <p:extLst>
      <p:ext uri="{BB962C8B-B14F-4D97-AF65-F5344CB8AC3E}">
        <p14:creationId xmlns:p14="http://schemas.microsoft.com/office/powerpoint/2010/main" val="2344915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48850-63E3-0486-A1CA-C43074486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28417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Issues and Disagreements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896AAB2-A578-D4E1-CFB7-E95944DE30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4027" y="2070434"/>
            <a:ext cx="1132797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insisted on selecting Muslim representatives for the new council.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argued only Muslim League truly represented Muslims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parties refused to compromise on method of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supported Congress position, strengthening disagreement with Jinnah’s League.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Viceroy failed to convince leaders to work together.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and political divisions made settlement extremely difficult during conference.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deadlock eventually led to failure of the Simla Conference.</a:t>
            </a:r>
          </a:p>
        </p:txBody>
      </p:sp>
    </p:spTree>
    <p:extLst>
      <p:ext uri="{BB962C8B-B14F-4D97-AF65-F5344CB8AC3E}">
        <p14:creationId xmlns:p14="http://schemas.microsoft.com/office/powerpoint/2010/main" val="308816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CE10E-F2FA-BC8E-FA60-91EEE92B3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153" y="624110"/>
            <a:ext cx="8911687" cy="128089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of the Conference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0610341-6587-2E43-A6EA-D0FBF70FF9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76561" y="1905000"/>
            <a:ext cx="967207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Talks collapsed on July 14 without achieving any real agreement.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grew stronger by showing firm unity among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appeared weaker as it failed to break Muslim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realized divisions between parties were very deep.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failure disappointed many Indians who wanted independence quickly.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increased distance between Hindus and Muslims across Indian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Conference failure prepared ground for later negotiations in 1946.</a:t>
            </a:r>
          </a:p>
        </p:txBody>
      </p:sp>
    </p:spTree>
    <p:extLst>
      <p:ext uri="{BB962C8B-B14F-4D97-AF65-F5344CB8AC3E}">
        <p14:creationId xmlns:p14="http://schemas.microsoft.com/office/powerpoint/2010/main" val="353336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F499-9E4C-C4DA-1983-1CD9CE6B8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72" y="549682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and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8AC42C3-6471-07E3-5735-3CF51F5DA4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3032" y="1905000"/>
            <a:ext cx="1144896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Simla Conference failure increased popularity of Muslim League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emerged as strong leader and sole spokesman of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realized Muslim League could not be ignored anymore politically.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recognized importance of Muslim League in negotiations.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paved way for later Cabinet Mission Plan in 1946.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became a turning point towards partition of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Simla Conference highlighted Hindu-Muslim political divide before independence 1947.</a:t>
            </a:r>
          </a:p>
        </p:txBody>
      </p:sp>
    </p:spTree>
    <p:extLst>
      <p:ext uri="{BB962C8B-B14F-4D97-AF65-F5344CB8AC3E}">
        <p14:creationId xmlns:p14="http://schemas.microsoft.com/office/powerpoint/2010/main" val="3148826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25BDD-6436-8C7E-78F2-9135F2D16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194" y="3005470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1942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</TotalTime>
  <Words>484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Wisp</vt:lpstr>
      <vt:lpstr>The Simla Conference 1945</vt:lpstr>
      <vt:lpstr>Introduction to the Simla Conference</vt:lpstr>
      <vt:lpstr>Background of the Conference</vt:lpstr>
      <vt:lpstr>The Wavell Plan</vt:lpstr>
      <vt:lpstr>Main Issues and Disagreements</vt:lpstr>
      <vt:lpstr>Failure of the Conference </vt:lpstr>
      <vt:lpstr>Significance and Impact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2025-09-07T11:26:42Z</dcterms:created>
  <dcterms:modified xsi:type="dcterms:W3CDTF">2025-09-07T12:03:11Z</dcterms:modified>
</cp:coreProperties>
</file>