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568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0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36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8825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83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340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05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05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2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58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12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0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05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71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543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4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35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38B0793-00E7-4928-B7C5-3101633C0856}" type="datetimeFigureOut">
              <a:rPr lang="en-US" smtClean="0"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B50E2-EAAE-4BC3-B513-53A3F1824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450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4EAB5-FAAD-005D-57E7-670C4970BD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647" y="1447800"/>
            <a:ext cx="11142920" cy="3329581"/>
          </a:xfrm>
        </p:spPr>
        <p:txBody>
          <a:bodyPr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Social Impact of Aurangzeb’s Policies on the Stability of the Mughal Empire</a:t>
            </a:r>
          </a:p>
        </p:txBody>
      </p:sp>
    </p:spTree>
    <p:extLst>
      <p:ext uri="{BB962C8B-B14F-4D97-AF65-F5344CB8AC3E}">
        <p14:creationId xmlns:p14="http://schemas.microsoft.com/office/powerpoint/2010/main" val="2391726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885FC-6A1F-DB6E-ADE0-05084155E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6" y="335760"/>
            <a:ext cx="9404723" cy="1400530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Aurangzeb’s Social Policies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439AFB5-6B48-137E-A0E8-25E813A9DB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1749" y="1477023"/>
            <a:ext cx="1192025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Aurangzeb reversed Akbar’s tolerant policies, favoring orthodox Islamic interpretations.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harmony weakened as non-Muslim communities faced discriminatory state measures.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Jizya tax on Hindus revived, increasing resentment among majority population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restrictions created social distance between rulers and diverse subjects.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Empire’s pluralistic foundations were undermined by Aurangzeb’s rigid approach.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social policies contributed directly to unrest in different regions of empire.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Stability weakened as loyalty of subjects to empire sharply declined under pressure.</a:t>
            </a:r>
          </a:p>
        </p:txBody>
      </p:sp>
    </p:spTree>
    <p:extLst>
      <p:ext uri="{BB962C8B-B14F-4D97-AF65-F5344CB8AC3E}">
        <p14:creationId xmlns:p14="http://schemas.microsoft.com/office/powerpoint/2010/main" val="1790879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9CFBF-9F5D-599A-30C9-A7467F216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683" y="54297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Intolerance and Division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3F444CE-3AF5-0779-9699-EC04593F8C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943501"/>
            <a:ext cx="1083264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Destruction of Hindu temples fueled bitterness among Hindu subjects and elites.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Policies alienated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Rajputs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earlier strong allies of Mughal central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Sikhs faced persecution after execution of Guru Tegh Bahadur by Aurangzeb.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Rising Maratha resistance grew stronger due to religiously driven resentment.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integration of diverse groups weakened as mistrust replaced earlier harmony.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Tolerance, a key pillar of Mughal success under Akbar, was abandoned.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intolerance created divisions, uprisings, and loss of imperial legitimacy.</a:t>
            </a:r>
          </a:p>
        </p:txBody>
      </p:sp>
    </p:spTree>
    <p:extLst>
      <p:ext uri="{BB962C8B-B14F-4D97-AF65-F5344CB8AC3E}">
        <p14:creationId xmlns:p14="http://schemas.microsoft.com/office/powerpoint/2010/main" val="2494329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9156E-4577-C6B4-0504-0A7B0D163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53" y="49103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on Nobility and Administration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53404B3-7E14-75F6-A2F8-0DBE12B17A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3353" y="1762747"/>
            <a:ext cx="1191864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Aurangzeb favored orthodox Muslim nobles, ignoring Hindu and Shia nobles.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created imbalance and dissatisfaction within Mughal ruling nobility class.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Rajput chiefs, once loyal, turned hostile and resisted Mughal authority militarily.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Reduced participation of Hindus in administration weakened inclusive governance 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Polarization in court politics destabilized balance of power among ruling elites.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Loss of loyal allies weakened Mughal ability to control provinces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exclusiveness within nobility translated into declining political unity.</a:t>
            </a:r>
          </a:p>
        </p:txBody>
      </p:sp>
    </p:spTree>
    <p:extLst>
      <p:ext uri="{BB962C8B-B14F-4D97-AF65-F5344CB8AC3E}">
        <p14:creationId xmlns:p14="http://schemas.microsoft.com/office/powerpoint/2010/main" val="550360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DF469-0904-A61B-5B2F-A010F2887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68" y="46335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Wider Social Consequences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9749CE4-EC02-9226-66B1-F3637C3C10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2468" y="1688320"/>
            <a:ext cx="1128706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Heavy taxation on peasants for continuous wars caused widespread social suffering.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restrictions limited festivals, music, and cultural expressions of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Common people felt alienated as state policies ignored traditions of diversity.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unrest led to rebellions in Deccan, Punjab, and Rajputana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Peasants often supported local leaders or rebels instead of imperial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policies increased gap between ruler and ruled, weakening Mughal prestige.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Empire’s inability to integrate communities accelerated its decline and fragmentation.</a:t>
            </a:r>
          </a:p>
        </p:txBody>
      </p:sp>
    </p:spTree>
    <p:extLst>
      <p:ext uri="{BB962C8B-B14F-4D97-AF65-F5344CB8AC3E}">
        <p14:creationId xmlns:p14="http://schemas.microsoft.com/office/powerpoint/2010/main" val="3748042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66FF4-43B7-49FA-FF8D-D89E407D2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– Social Impact on Stability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6D43049-6416-14A1-40B3-0C5A17759A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0718" y="1709585"/>
            <a:ext cx="1119056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Aurangzeb’s rigid religious policies undermined Mughal tradition of tolerance.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Alienation of Hindus,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Rajputs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Sikhs, and Marathas eroded imperial social base.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Nobility became polarized, leading to decline of loyalty and political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Heavy taxation and restrictions worsened social unrest and peasant discontent.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Harmony between communities replaced by mistrust, revolts, and weakened loyalty.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divisions prevented empire from uniting against external threats or crises.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Thus, Aurangzeb’s social policies destabilized empire and accelerated Mughal decline.</a:t>
            </a:r>
          </a:p>
        </p:txBody>
      </p:sp>
    </p:spTree>
    <p:extLst>
      <p:ext uri="{BB962C8B-B14F-4D97-AF65-F5344CB8AC3E}">
        <p14:creationId xmlns:p14="http://schemas.microsoft.com/office/powerpoint/2010/main" val="1561748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DA906-A55F-F543-E8DC-E386EEA51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475" y="313743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519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</TotalTime>
  <Words>462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Social Impact of Aurangzeb’s Policies on the Stability of the Mughal Empire</vt:lpstr>
      <vt:lpstr>Introduction to Aurangzeb’s Social Policies</vt:lpstr>
      <vt:lpstr>Religious Intolerance and Division</vt:lpstr>
      <vt:lpstr>Impact on Nobility and Administration</vt:lpstr>
      <vt:lpstr>Wider Social Consequences</vt:lpstr>
      <vt:lpstr>Conclusion – Social Impact on Stability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2025-09-28T07:42:00Z</dcterms:created>
  <dcterms:modified xsi:type="dcterms:W3CDTF">2025-09-28T07:52:15Z</dcterms:modified>
</cp:coreProperties>
</file>