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B45BA-3849-4F38-8F2D-14C0FF86645A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73C6-27A6-4E94-948F-9D25B486D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2086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B45BA-3849-4F38-8F2D-14C0FF86645A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73C6-27A6-4E94-948F-9D25B486D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952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B45BA-3849-4F38-8F2D-14C0FF86645A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73C6-27A6-4E94-948F-9D25B486D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5201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B45BA-3849-4F38-8F2D-14C0FF86645A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73C6-27A6-4E94-948F-9D25B486D834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801832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B45BA-3849-4F38-8F2D-14C0FF86645A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73C6-27A6-4E94-948F-9D25B486D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2868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B45BA-3849-4F38-8F2D-14C0FF86645A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73C6-27A6-4E94-948F-9D25B486D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9581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B45BA-3849-4F38-8F2D-14C0FF86645A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73C6-27A6-4E94-948F-9D25B486D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7732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B45BA-3849-4F38-8F2D-14C0FF86645A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73C6-27A6-4E94-948F-9D25B486D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88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B45BA-3849-4F38-8F2D-14C0FF86645A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73C6-27A6-4E94-948F-9D25B486D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619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B45BA-3849-4F38-8F2D-14C0FF86645A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73C6-27A6-4E94-948F-9D25B486D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763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B45BA-3849-4F38-8F2D-14C0FF86645A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73C6-27A6-4E94-948F-9D25B486D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792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B45BA-3849-4F38-8F2D-14C0FF86645A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73C6-27A6-4E94-948F-9D25B486D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637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B45BA-3849-4F38-8F2D-14C0FF86645A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73C6-27A6-4E94-948F-9D25B486D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284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B45BA-3849-4F38-8F2D-14C0FF86645A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73C6-27A6-4E94-948F-9D25B486D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915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B45BA-3849-4F38-8F2D-14C0FF86645A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73C6-27A6-4E94-948F-9D25B486D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827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B45BA-3849-4F38-8F2D-14C0FF86645A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73C6-27A6-4E94-948F-9D25B486D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889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B45BA-3849-4F38-8F2D-14C0FF86645A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73C6-27A6-4E94-948F-9D25B486D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700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C3B45BA-3849-4F38-8F2D-14C0FF86645A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4873C6-27A6-4E94-948F-9D25B486D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9390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F4FCF8-A7BD-C9B9-0634-5F0B5A599A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203791"/>
            <a:ext cx="8825658" cy="3329581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War with India </a:t>
            </a:r>
          </a:p>
        </p:txBody>
      </p:sp>
    </p:spTree>
    <p:extLst>
      <p:ext uri="{BB962C8B-B14F-4D97-AF65-F5344CB8AC3E}">
        <p14:creationId xmlns:p14="http://schemas.microsoft.com/office/powerpoint/2010/main" val="11579103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B413F1-74F4-72F0-126D-6E3A6B3B48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502" y="303863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 of Conflicts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BE3FB48-EA52-B945-CE88-2EBA84509AB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38223" y="1090636"/>
            <a:ext cx="12053777" cy="5565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Partition of 1947 created border issues between India and Pakistan, mainly Kashmir.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Both nations claimed Kashmir because of strategic location and majority Muslim population there.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Political disputes, religious differences, and leadership decisions worsened the hostile environment.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 tried to strengthen control in Kashmir against the will of local people.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supported Kashmiri people’s right to decide their future through fair plebiscite.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United Nations passed resolutions for peace but India avoided implementation for long.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Tensions gradually increased, leading to direct wars between two newly independent countries.</a:t>
            </a:r>
          </a:p>
        </p:txBody>
      </p:sp>
    </p:spTree>
    <p:extLst>
      <p:ext uri="{BB962C8B-B14F-4D97-AF65-F5344CB8AC3E}">
        <p14:creationId xmlns:p14="http://schemas.microsoft.com/office/powerpoint/2010/main" val="1025621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C06EF3-665E-0075-56FC-92408F46D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545" y="186904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First War (1948)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D2E3D76B-4190-7997-B971-00372D69FC6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99545" y="1150395"/>
            <a:ext cx="12070427" cy="5011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1947, Kashmir’s ruler joined India against will of Muslim majority population.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supported Kashmiri fighters who started armed struggle against Indian occupation forces.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 sent its army to control Kashmir, which led to intense fighting.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Army also entered war, leading to large-scale conflict in Kashmir valley.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United Nations intervened, demanding ceasefire and future plebiscite for Kashmiri people.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Ceasefire line established, dividing Kashmir into Pakistan-controlled and India-controlled areas.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Dispute remained unresolved, becoming major cause of later wars between both countries.</a:t>
            </a:r>
          </a:p>
        </p:txBody>
      </p:sp>
    </p:spTree>
    <p:extLst>
      <p:ext uri="{BB962C8B-B14F-4D97-AF65-F5344CB8AC3E}">
        <p14:creationId xmlns:p14="http://schemas.microsoft.com/office/powerpoint/2010/main" val="32058182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A2579-2A9E-7590-D3EB-7A076B1AE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665" y="357025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Second War (1965)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7C7CBE39-4A66-46D4-B95E-01D129765E4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73973" y="1421952"/>
            <a:ext cx="11918027" cy="4457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1965 war began due to continuous Indian aggression along Pakistan’s borders.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launched Operation Gibraltar to support Kashmiri struggle against Indian occupation forces.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 attacked Lahore, Sialkot, and other areas but faced strong resistance everywhere.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people of Pakistan, including civilians, supported army with great unity.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Major battles occurred in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Chawinda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and other fronts with heavy tank fighting.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Both countries suffered heavy losses, but Pakistan successfully defended its homeland.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Tashkent Agreement was signed, ending war but Kashmir issue remained unresolved.</a:t>
            </a:r>
          </a:p>
        </p:txBody>
      </p:sp>
    </p:spTree>
    <p:extLst>
      <p:ext uri="{BB962C8B-B14F-4D97-AF65-F5344CB8AC3E}">
        <p14:creationId xmlns:p14="http://schemas.microsoft.com/office/powerpoint/2010/main" val="19411624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D417A-161D-8890-F6DC-232EE23DA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Third War (1971)</a:t>
            </a: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7A0534BF-F986-3471-25F5-F9F56C49D82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73973" y="1283729"/>
            <a:ext cx="11918028" cy="4457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1971 war started mainly due to political crisis in East Pakistan region.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 supported Mukti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Bahini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rebels and created unrest against Pakistani government authority.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launched military operation to control situation, but India intervened militarily later.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Indian army attacked both East and West Pakistan with large number of troops.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Pakistani forces in East Pakistan fought bravely but were surrounded completely by enemy.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On 16 December 1971, East Pakistan separated and became Bangladesh officially.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This war caused Pakistan major loss and political instability in coming years.</a:t>
            </a:r>
          </a:p>
        </p:txBody>
      </p:sp>
    </p:spTree>
    <p:extLst>
      <p:ext uri="{BB962C8B-B14F-4D97-AF65-F5344CB8AC3E}">
        <p14:creationId xmlns:p14="http://schemas.microsoft.com/office/powerpoint/2010/main" val="41663769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CEAFC4-BC48-C425-5102-57018360E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972" y="400533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Later Tensions and Nuclear Factor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EDB91ED-A297-4B2B-9DCF-AE0EE9B641E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80298" y="1299251"/>
            <a:ext cx="11811702" cy="5011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After 1971, India and Pakistan fought limited wars including Kargil conflict in 1999.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Kashmir issue remained central, causing frequent clashes along Line of Control border.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Both countries tested nuclear weapons in 1998, increasing risk of larger war.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community urged peace, but trust deficit remained between two nuclear powers.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Wars caused loss of lives, economic damage, and slowed regional development greatly.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continues supporting Kashmir cause, demanding right of self-determination for people.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Peace talks happen often, but solution not achieved due to India’s rigid stance.</a:t>
            </a:r>
          </a:p>
        </p:txBody>
      </p:sp>
    </p:spTree>
    <p:extLst>
      <p:ext uri="{BB962C8B-B14F-4D97-AF65-F5344CB8AC3E}">
        <p14:creationId xmlns:p14="http://schemas.microsoft.com/office/powerpoint/2010/main" val="16787773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279549-1C25-896C-DD25-280803D48A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520751"/>
            <a:ext cx="8946541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67680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16</TotalTime>
  <Words>508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Times New Roman</vt:lpstr>
      <vt:lpstr>Wingdings</vt:lpstr>
      <vt:lpstr>Wingdings 3</vt:lpstr>
      <vt:lpstr>Ion</vt:lpstr>
      <vt:lpstr>War with India </vt:lpstr>
      <vt:lpstr>Background of Conflicts</vt:lpstr>
      <vt:lpstr>First War (1948)</vt:lpstr>
      <vt:lpstr>Second War (1965)</vt:lpstr>
      <vt:lpstr>Third War (1971)</vt:lpstr>
      <vt:lpstr>Later Tensions and Nuclear Factor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2025-09-17T06:54:00Z</dcterms:created>
  <dcterms:modified xsi:type="dcterms:W3CDTF">2025-09-17T07:10:26Z</dcterms:modified>
</cp:coreProperties>
</file>