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2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1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88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9291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395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11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34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19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7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4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9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67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4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3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4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1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6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A89E695-8563-4092-B631-9930A1C552AD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EDEB8-F647-4264-B3DD-F387E4C6D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4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7083C-00FD-063C-9F84-0117DABAA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383" y="565298"/>
            <a:ext cx="8825658" cy="3329581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 of the Mughal Empire – Size and Administration (1658–1761)</a:t>
            </a:r>
          </a:p>
        </p:txBody>
      </p:sp>
    </p:spTree>
    <p:extLst>
      <p:ext uri="{BB962C8B-B14F-4D97-AF65-F5344CB8AC3E}">
        <p14:creationId xmlns:p14="http://schemas.microsoft.com/office/powerpoint/2010/main" val="3124870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35120-1FE9-CE77-DC38-DED84A574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Decline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EAF3A7-2C12-A50F-6590-A6D8C42CCE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5600" y="1709585"/>
            <a:ext cx="1151753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 ruled vast Mughal Empire with difficulties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 stretched from Deccan to northern frontiers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size made control and administration difficult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across regions was slow and ineffective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Governors often became semi-independent due to distance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resources spread thin across huge empire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Weaknesses of size led towards Mughal decline</a:t>
            </a:r>
          </a:p>
        </p:txBody>
      </p:sp>
    </p:spTree>
    <p:extLst>
      <p:ext uri="{BB962C8B-B14F-4D97-AF65-F5344CB8AC3E}">
        <p14:creationId xmlns:p14="http://schemas.microsoft.com/office/powerpoint/2010/main" val="48499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31AD0-3ABD-6321-A6AF-7701BFE85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Challenges of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9D67-A252-49DD-597F-63445D07C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73" y="1659514"/>
            <a:ext cx="11460827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Empire’s vastness created administrative problems for Aurangzeb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 revolts in far-off provinces weakened authority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Deccan campaigns drained wealth and manpower continuously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enforce policies across diverse regions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chiefs resisted central power and control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Delay in communication reduced imperial effectiveness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 of empire’s size weakened Aurangzeb’s rule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10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ADA66-48A5-D200-5237-C2F93937A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under Successors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1D6197-A94E-4F36-8BB4-06CA4A3A22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88319"/>
            <a:ext cx="880202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Successors lacked Aurangzeb’s military and administrative ability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empire difficult to defend against invasions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rulers failed to manage distant provinces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governors began ignoring central government’s orders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Regions like Bengal, Hyderabad, Awadh became semi-independent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Empire’s resources wasted in internal conflicts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accelerated after Aurangzeb’s death</a:t>
            </a:r>
          </a:p>
        </p:txBody>
      </p:sp>
    </p:spTree>
    <p:extLst>
      <p:ext uri="{BB962C8B-B14F-4D97-AF65-F5344CB8AC3E}">
        <p14:creationId xmlns:p14="http://schemas.microsoft.com/office/powerpoint/2010/main" val="129088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DADFB-97D0-E212-671A-94786D6F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Burden of Size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84469C7-E184-DDE0-86B5-39652A1EB6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8717" y="1581994"/>
            <a:ext cx="1100717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Maintaining large empire required huge expenses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Army spread across provinces increased financial pressure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Revenue collection weakened due to distant territories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 in provinces drained central treasury resources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Expensive wars in Deccan worsened economic crisis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disrupted by instability and weak control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burden added to empire’s decline</a:t>
            </a:r>
          </a:p>
        </p:txBody>
      </p:sp>
    </p:spTree>
    <p:extLst>
      <p:ext uri="{BB962C8B-B14F-4D97-AF65-F5344CB8AC3E}">
        <p14:creationId xmlns:p14="http://schemas.microsoft.com/office/powerpoint/2010/main" val="148842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5EF17-D6C5-BBBE-CCF3-0E3149AF5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Weaknesses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1AD5-712C-13F9-19B3-666BE295C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95718"/>
            <a:ext cx="11545889" cy="41954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made Mughal Empire powerful but unstable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Vast territories became unmanageable for weak successors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and control problems caused disunity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regional states weakened Mughal authority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burden reduced empire’s military strength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of central authority encouraged invasions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 of size became key factor of decline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64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FDCA7-6F0C-7A31-AF10-0DABB8C60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0903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332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271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Weaknesses of the Mughal Empire – Size and Administration (1658–1761)</vt:lpstr>
      <vt:lpstr>Introduction to Decline</vt:lpstr>
      <vt:lpstr>Aurangzeb’s Challenges of Size</vt:lpstr>
      <vt:lpstr>Problems under Successors</vt:lpstr>
      <vt:lpstr>Economic Burden of Size</vt:lpstr>
      <vt:lpstr>Legacy of Weaknesses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2025-09-27T10:22:59Z</dcterms:created>
  <dcterms:modified xsi:type="dcterms:W3CDTF">2025-09-27T10:36:27Z</dcterms:modified>
</cp:coreProperties>
</file>