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3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787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998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1017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614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683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89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20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21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54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44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27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68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6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54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30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32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DAF2852-0713-4BD1-ACDC-3128204490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31D11-EFC7-436A-B11B-137E1A4CD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417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C527-942E-EEA4-6FD9-4607447EA7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926265"/>
            <a:ext cx="10540859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Arguments Over the Split of Assets (1947–49)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10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4640E-222D-51A8-4B61-6C4662672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Context of Asset Division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52C0A2A-E350-3492-8FE0-DD2EF80C8A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7888" y="1794674"/>
            <a:ext cx="11404340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required division of British India’s assets, resources, and institutions between Pakistan and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division involved armed forces, treasury, railways, postal services, and administrative infrastructure.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was entitled to seventeen and a half percent of total financial and material assets.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process was complex, politically charged, and filled with mutual suspicion and bureaucratic delay.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initially controlled the machinery, records, and finances of the former British Indian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began its journey with limited resources, staff shortages, and infrastructural inefficiencies.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Disputes over delayed payments and unfair allocations created lasting resentment between two states.</a:t>
            </a:r>
          </a:p>
        </p:txBody>
      </p:sp>
    </p:spTree>
    <p:extLst>
      <p:ext uri="{BB962C8B-B14F-4D97-AF65-F5344CB8AC3E}">
        <p14:creationId xmlns:p14="http://schemas.microsoft.com/office/powerpoint/2010/main" val="249035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027C5-C2DF-49EF-1557-81D62C356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Assets and Delayed Payments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3AD5375-1340-EBD8-5690-5348157DAE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44463"/>
            <a:ext cx="10979288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 of total assets, Pakistan was to receive Rs. 750 million from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Only Rs. 200 million were initially transferred; remaining funds were delayed due to political tension.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claimed the delay was necessary because of violence and instability in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viewed it as deliberate economic pressure to weaken the new state’s foundations.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withheld amount caused severe financial crisis for Pakistan’s new government and refugees.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Intervention by Mahatma Gandhi eventually led India to release the remaining Rs. 550 million.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episode deepened mistrust and set tone for future India–Pakistan economic relations.</a:t>
            </a:r>
          </a:p>
        </p:txBody>
      </p:sp>
    </p:spTree>
    <p:extLst>
      <p:ext uri="{BB962C8B-B14F-4D97-AF65-F5344CB8AC3E}">
        <p14:creationId xmlns:p14="http://schemas.microsoft.com/office/powerpoint/2010/main" val="937749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9A3B0-82A0-4FFE-0926-E0E6B3734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Division of Military and Civil Services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6B0CC9B-ED45-C7EC-5E9B-A5A552A8E0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22416"/>
            <a:ext cx="11545889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Armed forces division was contentious; Pakistan received fewer weapons, equipment, and trained officers.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retained most of the army’s trained personnel, logistics, and defense installations.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struggled to organize its defense forces with limited facilities and administrative experience.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Muslim officers opted to migrate, causing leadership gaps and disorganization in military units.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Civil services also faced shortages as most senior bureaucrats remained in India after partition.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quickly established new administrative systems and trained replacements under severe resource constraints.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Unequal division in defense and bureaucracy fostered early insecurity and institutional weakness.</a:t>
            </a:r>
          </a:p>
        </p:txBody>
      </p:sp>
    </p:spTree>
    <p:extLst>
      <p:ext uri="{BB962C8B-B14F-4D97-AF65-F5344CB8AC3E}">
        <p14:creationId xmlns:p14="http://schemas.microsoft.com/office/powerpoint/2010/main" val="2776124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C2757-0999-3C7C-F4E5-ABF35F5E6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93" y="21880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Division of Industrial, Railway, and Communication Assets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003012A-7F5F-E588-EAA4-6F315845D0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4093" y="1899645"/>
            <a:ext cx="11626901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and transport assets were mostly located in India, leaving Pakistan economically disadvantaged.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inherited only a fraction of the railway network, locomotives, and repair facilities.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Rail disruption complicated refugee migration and food supply across newly drawn borders.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systems, telegraphs, and postal services were divided with minimal equipment for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machinery and raw materials transfer were delayed, slowing Pakistan’s industrial development.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India’s control over river waters and trade routes further increased Pakistan’s economic dependency.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disparities shaped Pakistan’s demand for self-sufficiency and rapid industrialization policies later.</a:t>
            </a:r>
          </a:p>
        </p:txBody>
      </p:sp>
    </p:spTree>
    <p:extLst>
      <p:ext uri="{BB962C8B-B14F-4D97-AF65-F5344CB8AC3E}">
        <p14:creationId xmlns:p14="http://schemas.microsoft.com/office/powerpoint/2010/main" val="1190943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2B48-627B-3183-9E39-8CCE40275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507467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Implications and Political Consequences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691EE84-BF85-F08E-4E07-F3DD32F30C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548770"/>
            <a:ext cx="11347978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Asset division disputes created deep mistrust and hostile diplomatic relations between India and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economic and administrative weaknesses influenced its early reliance on foreign aid.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crisis highlighted need for national unity, economic planning, and institutional development.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India’s reluctance to cooperate reinforced Pakistan’s insecurity and defense-centered national outlook.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tensions also influenced Pakistan’s alignment with Western powers during Cold War years.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Asset disputes became symbolic of unequal treatment and injustice in partition narratives.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issue remains part of historical memory shaping Pakistan’s identity and India relations today.</a:t>
            </a:r>
          </a:p>
        </p:txBody>
      </p:sp>
    </p:spTree>
    <p:extLst>
      <p:ext uri="{BB962C8B-B14F-4D97-AF65-F5344CB8AC3E}">
        <p14:creationId xmlns:p14="http://schemas.microsoft.com/office/powerpoint/2010/main" val="762469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55790-B883-5C59-8ED1-F85ECDB6D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008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566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Arguments Over the Split of Assets (1947–49) </vt:lpstr>
      <vt:lpstr>Background and Context of Asset Division</vt:lpstr>
      <vt:lpstr>Financial Assets and Delayed Payments</vt:lpstr>
      <vt:lpstr>Division of Military and Civil Services</vt:lpstr>
      <vt:lpstr>Division of Industrial, Railway, and Communication Assets</vt:lpstr>
      <vt:lpstr>Long-Term Implications and Political Consequences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2025-10-15T14:00:28Z</dcterms:created>
  <dcterms:modified xsi:type="dcterms:W3CDTF">2025-10-15T14:07:19Z</dcterms:modified>
</cp:coreProperties>
</file>